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7" r:id="rId12"/>
    <p:sldId id="282" r:id="rId13"/>
    <p:sldId id="283" r:id="rId14"/>
    <p:sldId id="284" r:id="rId15"/>
    <p:sldId id="285" r:id="rId16"/>
    <p:sldId id="286" r:id="rId17"/>
    <p:sldId id="272" r:id="rId18"/>
    <p:sldId id="270" r:id="rId19"/>
    <p:sldId id="273" r:id="rId20"/>
    <p:sldId id="260" r:id="rId21"/>
    <p:sldId id="258" r:id="rId22"/>
    <p:sldId id="274" r:id="rId23"/>
    <p:sldId id="269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7;&#1090;&#1072;&#1088;&#1096;&#1072;&#1103;%20&#1075;&#1088;.%202016\&#1040;&#1088;&#1090;%20&#1091;&#1087;&#1088;%20&#1087;&#1086;&#1076;%20&#1084;&#1091;&#1079;&#1099;&#1082;&#1091;\10%20&#1042;&#1072;&#1088;&#1077;&#1085;&#1100;&#1077;%20&#1057;&#1084;&#1077;&#1096;&#1085;&#1086;&#1081;%20&#1095;&#1077;&#1083;&#1086;&#1074;&#1077;&#1095;&#1077;&#1082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7;&#1090;&#1072;&#1088;&#1096;&#1072;&#1103;%20&#1075;&#1088;.%202016\&#1040;&#1088;&#1090;%20&#1091;&#1087;&#1088;%20&#1087;&#1086;&#1076;%20&#1084;&#1091;&#1079;&#1099;&#1082;&#1091;\08%20&#1050;&#1072;&#1095;&#1077;&#1083;&#1080;%20&#1082;&#1088;&#1099;&#1083;&#1072;&#1090;&#1099;&#1077;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7;&#1090;&#1072;&#1088;&#1096;&#1072;&#1103;%20&#1075;&#1088;.%202016\&#1040;&#1088;&#1090;%20&#1091;&#1087;&#1088;%20&#1087;&#1086;&#1076;%20&#1084;&#1091;&#1079;&#1099;&#1082;&#1091;\16%20&#1043;&#1088;&#1080;&#1073;%20&#1088;&#1099;&#1078;&#1080;&#1082;%20&#1056;&#1091;&#1076;&#1099;-&#1088;&#1099;&#1089;&#1100;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76;&#1077;&#1078;&#1076;&#1072;\Desktop\&#1057;&#1090;&#1072;&#1088;&#1096;&#1072;&#1103;%20&#1075;&#1088;.%202016\&#1040;&#1088;&#1090;%20&#1091;&#1087;&#1088;%20&#1087;&#1086;&#1076;%20&#1084;&#1091;&#1079;&#1099;&#1082;&#1091;\10%20&#1042;&#1072;&#1088;&#1077;&#1085;&#1100;&#1077;%20&#1057;&#1084;&#1077;&#1096;&#1085;&#1086;&#1081;%20&#1095;&#1077;&#1083;&#1086;&#1074;&#1077;&#1095;&#1077;&#1082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39952" y="386104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Экспрессивная  речь</a:t>
            </a:r>
            <a:endParaRPr lang="ru-RU" sz="1600" b="1" i="1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856984" cy="1296144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763688" y="548680"/>
            <a:ext cx="7200800" cy="3240360"/>
          </a:xfrm>
          <a:prstGeom prst="cloudCallout">
            <a:avLst>
              <a:gd name="adj1" fmla="val -47477"/>
              <a:gd name="adj2" fmla="val 5439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  <a:cs typeface="David" pitchFamily="34" charset="-79"/>
              </a:rPr>
              <a:t>Логопедическое ассорти </a:t>
            </a:r>
          </a:p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Georgia" pitchFamily="18" charset="0"/>
                <a:cs typeface="David" pitchFamily="34" charset="-79"/>
              </a:rPr>
              <a:t>для педагогов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Georgia" pitchFamily="18" charset="0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564904"/>
            <a:ext cx="3096344" cy="374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3057627" y="465534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Лексика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07707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Грамматика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72390" y="46484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Georgia" pitchFamily="18" charset="0"/>
              </a:rPr>
              <a:t>Звукопроизношение</a:t>
            </a:r>
            <a:endParaRPr lang="ru-RU" b="1" dirty="0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157192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Словарь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797152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Связная речь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509120"/>
            <a:ext cx="274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C000"/>
                </a:solidFill>
                <a:latin typeface="Georgia" pitchFamily="18" charset="0"/>
              </a:rPr>
              <a:t>Фонематический слух</a:t>
            </a:r>
            <a:endParaRPr lang="ru-RU" sz="16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5805264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Импрессивная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речь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02773" y="4547642"/>
            <a:ext cx="234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Мелкая  моторика</a:t>
            </a:r>
            <a:endParaRPr lang="ru-RU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        гимнастика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http://www.solnyshkoshop.com/image/data/Ava/solnisko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69244" flipH="1">
            <a:off x="7247636" y="-16119"/>
            <a:ext cx="1880742" cy="18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96136" y="5589240"/>
            <a:ext cx="324036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Г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БДОУ 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«Детский сад « 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Малыш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/>
            <a:endParaRPr lang="ru-RU" sz="1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Учитель-логопед: </a:t>
            </a:r>
          </a:p>
          <a:p>
            <a:pPr lvl="0"/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Юсупова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А.Н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1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…………………………………..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34" name="Picture 10" descr="http://www.playcast.ru/uploads/2016/12/17/209216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933056"/>
            <a:ext cx="1656184" cy="141082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39952" y="55172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Просодика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1835696" y="764704"/>
            <a:ext cx="7005464" cy="1358453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539552" y="2071688"/>
            <a:ext cx="8136904" cy="430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5" y="0"/>
            <a:ext cx="6822529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1907704" y="928688"/>
            <a:ext cx="6893396" cy="1071562"/>
          </a:xfrm>
        </p:spPr>
        <p:txBody>
          <a:bodyPr>
            <a:no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1800" b="1" dirty="0" smtClean="0"/>
              <a:t>      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132856"/>
            <a:ext cx="757237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7" name="10 Варенье Смешной челове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5301208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1763687" y="928688"/>
            <a:ext cx="6894537" cy="78581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1800" b="1" dirty="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72817"/>
            <a:ext cx="800100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6" name="08 Качели крылат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373216"/>
            <a:ext cx="872480" cy="872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2.infourok.ru/uploads/ex/00be/00008975-7a9b97d1/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28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19671" y="0"/>
            <a:ext cx="7038553" cy="2500313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4000" b="1" dirty="0" smtClean="0">
                <a:solidFill>
                  <a:srgbClr val="FF0000"/>
                </a:solidFill>
              </a:rPr>
              <a:t>«ГРИБОК»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pic>
        <p:nvPicPr>
          <p:cNvPr id="3075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2132856"/>
            <a:ext cx="7560840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5" name="16 Гриб рыжик Руды-ры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5517232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46f/00077e7e-fc96189d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61448" cy="640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fs01.urokinachalki.ru/e/000bc8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272808" cy="55446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76672"/>
            <a:ext cx="792088" cy="79208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5656" y="260648"/>
            <a:ext cx="6120680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Игра«Словарный штурм»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3558" name="Picture 6" descr="https://proallergiju.ru/wp-content/uploads/2015/08/ban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60848"/>
            <a:ext cx="612068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272808" cy="55446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116632"/>
            <a:ext cx="5184576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pic>
        <p:nvPicPr>
          <p:cNvPr id="14366" name="Picture 30" descr="http://www.clipartbest.com/cliparts/niB/MGo/niBMGo8d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720080" cy="720079"/>
          </a:xfrm>
          <a:prstGeom prst="rect">
            <a:avLst/>
          </a:prstGeom>
          <a:noFill/>
        </p:spPr>
      </p:pic>
      <p:pic>
        <p:nvPicPr>
          <p:cNvPr id="29" name="Picture 26" descr="http://clipartbarn.com/wp-content/uploads/2017/02/Exclamation-point-exclamation-mark-free-images-on-pixabay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720080" cy="72008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619672" y="1628800"/>
            <a:ext cx="612068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ds04.infourok.ru/uploads/ex/06be/000759bd-45fe7701/img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8784976" cy="647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260648"/>
            <a:ext cx="792088" cy="79208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403648" y="0"/>
            <a:ext cx="6840760" cy="119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«Фонематический слух»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24579" name="Picture 3" descr="https://3.bp.blogspot.com/-mfx41vtBenE/V5ikkXLiQJI/AAAAAAAACCk/ZPswK2O2AEY9JnT3DKRsf2u9VesMHnaUgCLcB/s1600/%25D1%2584%25D0%25BE%25D0%25BD%25D0%25B5%25D0%25BC%25D0%25B0%25D1%2582%25D0%25B8%25D1%2587%25D0%25B5%25D1%2581%25D0%25BA%25D0%25B8%25D0%25B9%2B%25D1%2581%25D0%25BB%25D1%2583%25D1%2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856895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548680"/>
            <a:ext cx="648072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7984" y="4005064"/>
            <a:ext cx="295232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Знайки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fs00.infourok.ru/images/doc/252/256652/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260649"/>
            <a:ext cx="9036495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836712"/>
            <a:ext cx="5688632" cy="5904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260648"/>
            <a:ext cx="4680520" cy="1008112"/>
          </a:xfrm>
          <a:prstGeom prst="roundRect">
            <a:avLst/>
          </a:prstGeom>
          <a:solidFill>
            <a:schemeClr val="accent6"/>
          </a:solidFill>
          <a:ln w="31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Игра «Гонки слонов»</a:t>
            </a:r>
          </a:p>
          <a:p>
            <a:endParaRPr lang="ru-RU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525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47664" y="188640"/>
            <a:ext cx="648072" cy="648072"/>
          </a:xfrm>
          <a:prstGeom prst="rect">
            <a:avLst/>
          </a:prstGeom>
          <a:noFill/>
        </p:spPr>
      </p:pic>
      <p:pic>
        <p:nvPicPr>
          <p:cNvPr id="26" name="Рисунок 25" descr="http://res.publicdomainfiles.com/pdf_view/102/1395141842165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5805264"/>
            <a:ext cx="840016" cy="936104"/>
          </a:xfrm>
          <a:prstGeom prst="rect">
            <a:avLst/>
          </a:prstGeom>
          <a:noFill/>
        </p:spPr>
      </p:pic>
      <p:pic>
        <p:nvPicPr>
          <p:cNvPr id="7170" name="Picture 2" descr="http://mallishok.ru/wp-content/uploads/2014/02/5-%D0%B3%D0%BE%D0%BD%D0%BA%D0%B8-%D1%81%D0%BB%D0%BE%D0%BD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267200" cy="2771776"/>
          </a:xfrm>
          <a:prstGeom prst="rect">
            <a:avLst/>
          </a:prstGeom>
          <a:noFill/>
        </p:spPr>
      </p:pic>
      <p:pic>
        <p:nvPicPr>
          <p:cNvPr id="7172" name="Picture 4" descr="https://banner2.kisspng.com/20171127/558/little-elephant-png-clipart-image-5a1bdde7332f08.7238015815117757192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152" y="2076850"/>
            <a:ext cx="2817313" cy="250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272808" cy="6048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6146" name="Picture 2" descr="http://itd2.mycdn.me/image?id=868824809884&amp;t=20&amp;plc=WEB&amp;tkn=*5QOxKJfVkWH_OOfi1eTlIdWtR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8640960" cy="640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272808" cy="6048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9592" y="1340768"/>
            <a:ext cx="7272808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C485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229200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75656" y="5301208"/>
            <a:ext cx="6408712" cy="93610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5602" name="Picture 2" descr="https://im0-tub-ru.yandex.net/i?id=1a40c7bdc8a61ed7d5c6ba2b29dc8f7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9250"/>
            <a:ext cx="556277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32\Desktop\Логочас\436076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2520280" cy="214229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871" y="-1954867"/>
            <a:ext cx="5040561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76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Вам, необходимо закончить фразу одним предложением:</a:t>
            </a:r>
          </a:p>
          <a:p>
            <a:pPr marL="0" marR="0" lvl="0" indent="476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Сегодня я узнал…</a:t>
            </a:r>
          </a:p>
          <a:p>
            <a:pPr marL="0" marR="0" lvl="0" indent="476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Меня сегодня удивило…</a:t>
            </a:r>
          </a:p>
          <a:p>
            <a:pPr marL="0" marR="0" lvl="0" indent="476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Больше всего мне понравилось…</a:t>
            </a:r>
          </a:p>
          <a:p>
            <a:pPr marL="0" marR="0" lvl="0" indent="476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Хотелось бы добавить…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burykina-lubmdou91.edumsko.ru/uploads/8200/8122/section/419987/.thumbs/Emblemy_znajki.jpg?15246033296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3168351" cy="2376264"/>
          </a:xfrm>
          <a:prstGeom prst="rect">
            <a:avLst/>
          </a:prstGeom>
          <a:noFill/>
        </p:spPr>
      </p:pic>
      <p:pic>
        <p:nvPicPr>
          <p:cNvPr id="2052" name="Picture 4" descr="http://xn--e1affeecick9a.xn--p1ai/media/catalog/product/cache/1/image/9df78eab33525d08d6e5fb8d27136e95/0/0/0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2656"/>
            <a:ext cx="2364249" cy="318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56792"/>
            <a:ext cx="8534400" cy="45307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33400" lvl="0" indent="-5334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ds04.infourok.ru/uploads/ex/031c/00063123-89de942c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1628800"/>
            <a:ext cx="6408712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s49novouralsk.edusite.ru/images/kno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908720"/>
            <a:ext cx="648072" cy="648072"/>
          </a:xfrm>
          <a:prstGeom prst="rect">
            <a:avLst/>
          </a:prstGeom>
          <a:noFill/>
        </p:spPr>
      </p:pic>
      <p:pic>
        <p:nvPicPr>
          <p:cNvPr id="1026" name="Picture 2" descr="https://arhivurokov.ru/multiurok/e/5/7/e57aa18c91d2be566710f2df1ba0547170b30bfe/im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ds02.infourok.ru/uploads/ex/05e6/00016575-75cc180a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419" r="117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ds03.infourok.ru/uploads/ex/0726/000571dd-77c26871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8496944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«СЛОНИК»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1763687" y="928688"/>
            <a:ext cx="6894537" cy="10715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1800" b="1" dirty="0" smtClean="0"/>
              <a:t>Губы и зубы сомкнуты. С напряжением вытянуть губы вперед трубочкой. Удерживать их в таком положении на счет до пяти</a:t>
            </a:r>
            <a:r>
              <a:rPr lang="ru-RU" sz="1800" dirty="0" smtClean="0"/>
              <a:t>.</a:t>
            </a:r>
          </a:p>
        </p:txBody>
      </p:sp>
      <p:pic>
        <p:nvPicPr>
          <p:cNvPr id="15364" name="Picture 7" descr="__38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62138"/>
            <a:ext cx="8208912" cy="4519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1691680" y="1000125"/>
            <a:ext cx="6995120" cy="928688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1800" b="1" dirty="0" smtClean="0"/>
              <a:t>       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algn="just" eaLnBrk="1" hangingPunct="1">
              <a:buFont typeface="Arial" charset="0"/>
              <a:buNone/>
            </a:pPr>
            <a:endParaRPr lang="ru-RU" b="1" dirty="0" smtClean="0"/>
          </a:p>
        </p:txBody>
      </p:sp>
      <p:pic>
        <p:nvPicPr>
          <p:cNvPr id="8196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5"/>
            <a:ext cx="7572375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7" y="285750"/>
            <a:ext cx="6965975" cy="178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«БЛИНЧИК»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200" b="1" dirty="0" smtClean="0"/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 smtClean="0">
              <a:solidFill>
                <a:srgbClr val="00B0F0"/>
              </a:solidFill>
            </a:endParaRPr>
          </a:p>
        </p:txBody>
      </p:sp>
      <p:pic>
        <p:nvPicPr>
          <p:cNvPr id="4099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t="8318" b="17081"/>
          <a:stretch>
            <a:fillRect/>
          </a:stretch>
        </p:blipFill>
        <p:spPr bwMode="auto">
          <a:xfrm>
            <a:off x="500063" y="2060848"/>
            <a:ext cx="828675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5" y="0"/>
            <a:ext cx="6822529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1907704" y="928688"/>
            <a:ext cx="6893396" cy="1071562"/>
          </a:xfrm>
        </p:spPr>
        <p:txBody>
          <a:bodyPr>
            <a:no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1800" b="1" dirty="0" smtClean="0"/>
              <a:t>      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132856"/>
            <a:ext cx="7572375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pic>
        <p:nvPicPr>
          <p:cNvPr id="7" name="10 Варенье Смешной челове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5301208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314</Words>
  <Application>Microsoft Office PowerPoint</Application>
  <PresentationFormat>Экран (4:3)</PresentationFormat>
  <Paragraphs>102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«СЛОНИК»</vt:lpstr>
      <vt:lpstr>«ЧИСТИМ ЗУБКИ»</vt:lpstr>
      <vt:lpstr>«БЛИНЧИК»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«ВКУСНОЕ ВАРЕНЬЕ»</vt:lpstr>
      <vt:lpstr>«ЧАШЕЧКА»</vt:lpstr>
      <vt:lpstr>«ВКУСНОЕ ВАРЕНЬЕ»</vt:lpstr>
      <vt:lpstr>«КАЧЕЛИ»</vt:lpstr>
      <vt:lpstr>Презентация PowerPoint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пк</cp:lastModifiedBy>
  <cp:revision>83</cp:revision>
  <dcterms:created xsi:type="dcterms:W3CDTF">2017-04-09T12:21:35Z</dcterms:created>
  <dcterms:modified xsi:type="dcterms:W3CDTF">2020-01-05T20:35:11Z</dcterms:modified>
</cp:coreProperties>
</file>