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7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1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F45F7-C482-4932-BD15-DB07C0EAF63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A4639-CEB4-4556-8516-8C8E4A27C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5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A4639-CEB4-4556-8516-8C8E4A27CA7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8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"/>
          <a:stretch/>
        </p:blipFill>
        <p:spPr bwMode="auto">
          <a:xfrm>
            <a:off x="-396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9442" y="620689"/>
            <a:ext cx="7117180" cy="3672407"/>
          </a:xfrm>
        </p:spPr>
        <p:txBody>
          <a:bodyPr>
            <a:normAutofit/>
          </a:bodyPr>
          <a:lstStyle/>
          <a:p>
            <a:r>
              <a:rPr lang="ru-RU" sz="5400" b="1" dirty="0"/>
              <a:t>Презентация «Дышим правильно, говорим красиво!»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7448872" cy="2016224"/>
          </a:xfrm>
        </p:spPr>
        <p:txBody>
          <a:bodyPr>
            <a:normAutofit/>
          </a:bodyPr>
          <a:lstStyle/>
          <a:p>
            <a:pPr algn="r"/>
            <a:endParaRPr lang="ru-RU" sz="1800" dirty="0" smtClean="0">
              <a:solidFill>
                <a:schemeClr val="tx1"/>
              </a:solidFill>
            </a:endParaRPr>
          </a:p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Презентацию </a:t>
            </a:r>
            <a:r>
              <a:rPr lang="ru-RU" sz="1800" b="1" dirty="0">
                <a:solidFill>
                  <a:schemeClr val="tx1"/>
                </a:solidFill>
              </a:rPr>
              <a:t>подготовила</a:t>
            </a:r>
            <a:r>
              <a:rPr lang="ru-RU" sz="1800" b="1" dirty="0" smtClean="0">
                <a:solidFill>
                  <a:schemeClr val="tx1"/>
                </a:solidFill>
              </a:rPr>
              <a:t>: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 Юсупова А.Н.</a:t>
            </a:r>
            <a:endParaRPr lang="ru-RU" sz="1800" b="1" dirty="0">
              <a:solidFill>
                <a:schemeClr val="tx1"/>
              </a:solidFill>
            </a:endParaRPr>
          </a:p>
          <a:p>
            <a:endParaRPr lang="ru-RU" b="1" dirty="0" smtClean="0"/>
          </a:p>
          <a:p>
            <a:r>
              <a:rPr lang="ru-RU" sz="1800" b="1" dirty="0" smtClean="0">
                <a:solidFill>
                  <a:schemeClr val="tx1"/>
                </a:solidFill>
              </a:rPr>
              <a:t>г Грозный 2021 </a:t>
            </a:r>
            <a:r>
              <a:rPr lang="ru-RU" sz="1800" b="1" dirty="0">
                <a:solidFill>
                  <a:schemeClr val="tx1"/>
                </a:solidFill>
              </a:rPr>
              <a:t>год</a:t>
            </a:r>
          </a:p>
          <a:p>
            <a:endParaRPr lang="ru-RU" b="1" dirty="0"/>
          </a:p>
        </p:txBody>
      </p:sp>
      <p:pic>
        <p:nvPicPr>
          <p:cNvPr id="1027" name="Picture 3" descr="C:\Users\LenOl\Desktop\Фото ясли\Новая папка\IMG_20200130_111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81675"/>
            <a:ext cx="3002599" cy="225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89040"/>
            <a:ext cx="4248472" cy="24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22413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Игра: «Султанчики»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1600" b="1" u="sng" dirty="0" smtClean="0"/>
              <a:t>Цель:</a:t>
            </a:r>
            <a:r>
              <a:rPr lang="ru-RU" sz="1600" b="1" dirty="0"/>
              <a:t>  : Развитие речевого дыхания, формирование умения делать плавный и длительный выдох (не добирая воздуха).</a:t>
            </a:r>
            <a:br>
              <a:rPr lang="ru-RU" sz="1600" b="1" dirty="0"/>
            </a:br>
            <a:r>
              <a:rPr lang="ru-RU" sz="1600" b="1" u="sng" dirty="0" smtClean="0"/>
              <a:t>Правила </a:t>
            </a:r>
            <a:r>
              <a:rPr lang="ru-RU" sz="1600" b="1" u="sng" dirty="0"/>
              <a:t>игры</a:t>
            </a:r>
            <a:r>
              <a:rPr lang="ru-RU" sz="1600" b="1" dirty="0"/>
              <a:t>: подуть на изображения птиц, сделанных из бумаги прикрепленных ниткой к </a:t>
            </a:r>
            <a:r>
              <a:rPr lang="ru-RU" sz="1600" b="1" dirty="0" smtClean="0"/>
              <a:t>картонной кормушке.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420888"/>
            <a:ext cx="2808312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7" y="2272380"/>
            <a:ext cx="3045707" cy="406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6" y="2272380"/>
            <a:ext cx="3240361" cy="41809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41" y="2272380"/>
            <a:ext cx="2914487" cy="41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3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2"/>
          <a:stretch/>
        </p:blipFill>
        <p:spPr bwMode="auto">
          <a:xfrm>
            <a:off x="0" y="17009"/>
            <a:ext cx="9144000" cy="684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 </a:t>
            </a:r>
            <a:endParaRPr lang="ru-RU" sz="1300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/>
          <a:stretch/>
        </p:blipFill>
        <p:spPr>
          <a:xfrm>
            <a:off x="1835696" y="2276872"/>
            <a:ext cx="4968552" cy="4159746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67544" y="260649"/>
            <a:ext cx="8424936" cy="3816424"/>
          </a:xfrm>
        </p:spPr>
        <p:txBody>
          <a:bodyPr>
            <a:noAutofit/>
          </a:bodyPr>
          <a:lstStyle/>
          <a:p>
            <a:endParaRPr lang="ru-RU" sz="2000" dirty="0"/>
          </a:p>
          <a:p>
            <a:r>
              <a:rPr lang="ru-RU" sz="2000" b="1" dirty="0" smtClean="0"/>
              <a:t>При </a:t>
            </a:r>
            <a:r>
              <a:rPr lang="ru-RU" sz="2000" b="1" dirty="0"/>
              <a:t>проведении игр, направленных на развитие у ребёнка дыхания, необходимо иметь ввиду, что дыхательные упражнения быстро утомляют ребёнка, даже могут вызвать головокружение. Поэтому такие игры необходимо ограничивать по времени и обязательно чередовать с другими упражнениями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2"/>
            <a:ext cx="6048672" cy="41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2"/>
          <a:stretch/>
        </p:blipFill>
        <p:spPr bwMode="auto">
          <a:xfrm>
            <a:off x="-15988" y="0"/>
            <a:ext cx="9144000" cy="684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 </a:t>
            </a:r>
            <a:endParaRPr lang="ru-RU" sz="1300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67544" y="260649"/>
            <a:ext cx="7632848" cy="324035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Игры и упражнения для развития речевого дыхания у детей дошкольного возраста</a:t>
            </a:r>
            <a:endParaRPr lang="ru-RU" sz="4000" b="1" dirty="0"/>
          </a:p>
        </p:txBody>
      </p:sp>
      <p:pic>
        <p:nvPicPr>
          <p:cNvPr id="7" name="Рисунок 6" descr="Игра &amp;quot;Прожорливые фрукты и овощи&amp;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48024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гра &amp;quot;Прожорливые фрукты&amp;quot; | OK.RU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232478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гра &amp;quot;Прожорливые фрукты&amp;quot; | OK.RU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82" y="3140968"/>
            <a:ext cx="252028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8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2348879"/>
            <a:ext cx="7083014" cy="2520281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> </a:t>
            </a: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>Желаю успехов! </a:t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endParaRPr lang="ru-RU" sz="5400" b="1" i="1" dirty="0">
              <a:solidFill>
                <a:schemeClr val="tx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735" y="1628800"/>
            <a:ext cx="9144000" cy="4536504"/>
          </a:xfrm>
        </p:spPr>
        <p:txBody>
          <a:bodyPr>
            <a:prstTxWarp prst="textArchDown">
              <a:avLst/>
            </a:prstTxWarp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Дышите на здоровье!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i="1" dirty="0" smtClean="0">
                <a:solidFill>
                  <a:srgbClr val="FF0000"/>
                </a:solidFill>
              </a:rPr>
              <a:t>«</a:t>
            </a:r>
            <a:r>
              <a:rPr lang="ru-RU" sz="1800" b="1" i="1" dirty="0">
                <a:solidFill>
                  <a:srgbClr val="FF0000"/>
                </a:solidFill>
              </a:rPr>
              <a:t>Дыхание – основа жизни.</a:t>
            </a:r>
            <a:br>
              <a:rPr lang="ru-RU" sz="1800" b="1" i="1" dirty="0">
                <a:solidFill>
                  <a:srgbClr val="FF0000"/>
                </a:solidFill>
              </a:rPr>
            </a:br>
            <a:r>
              <a:rPr lang="ru-RU" sz="1800" b="1" i="1" dirty="0">
                <a:solidFill>
                  <a:srgbClr val="FF0000"/>
                </a:solidFill>
              </a:rPr>
              <a:t>Правильное дыхание – </a:t>
            </a:r>
            <a:br>
              <a:rPr lang="ru-RU" sz="1800" b="1" i="1" dirty="0">
                <a:solidFill>
                  <a:srgbClr val="FF0000"/>
                </a:solidFill>
              </a:rPr>
            </a:br>
            <a:r>
              <a:rPr lang="ru-RU" sz="1800" b="1" i="1" dirty="0">
                <a:solidFill>
                  <a:srgbClr val="FF0000"/>
                </a:solidFill>
              </a:rPr>
              <a:t>основа здоровья и долголетия».</a:t>
            </a:r>
            <a:br>
              <a:rPr lang="ru-RU" sz="1800" b="1" i="1" dirty="0">
                <a:solidFill>
                  <a:srgbClr val="FF0000"/>
                </a:solidFill>
              </a:rPr>
            </a:br>
            <a:r>
              <a:rPr lang="ru-RU" sz="1800" b="1" i="1" dirty="0">
                <a:solidFill>
                  <a:srgbClr val="FF0000"/>
                </a:solidFill>
              </a:rPr>
              <a:t> К.С. Станиславский</a:t>
            </a: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У детей дошкольного возраста речевое дыхание несовершенно. Дети не умеют рационально использовать вдох и выдох, что отрицательно влияет на развитие речи детей.    Дети, имеющие ослабленный вдох и выдох, как правило, говорят тихо, затрудняются в произношении длинных фраз и не договаривают слова.</a:t>
            </a:r>
          </a:p>
        </p:txBody>
      </p:sp>
    </p:spTree>
    <p:extLst>
      <p:ext uri="{BB962C8B-B14F-4D97-AF65-F5344CB8AC3E}">
        <p14:creationId xmlns:p14="http://schemas.microsoft.com/office/powerpoint/2010/main" val="1387530117"/>
      </p:ext>
    </p:extLst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864096"/>
          </a:xfrm>
        </p:spPr>
        <p:txBody>
          <a:bodyPr/>
          <a:lstStyle/>
          <a:p>
            <a:pPr algn="ctr"/>
            <a:r>
              <a:rPr lang="ru-RU" sz="3600" b="1" dirty="0" smtClean="0"/>
              <a:t>Цель: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608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  Формировать </a:t>
            </a:r>
            <a:r>
              <a:rPr lang="ru-RU" sz="2800" b="1" dirty="0"/>
              <a:t>у детей умения и навыки правильного физиологического и речевого дыхания. </a:t>
            </a:r>
            <a:endParaRPr lang="ru-RU" sz="28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/>
              <a:t> Развивать  силу, продолжительность</a:t>
            </a:r>
            <a:r>
              <a:rPr lang="ru-RU" sz="2800" b="1" dirty="0"/>
              <a:t>, </a:t>
            </a:r>
            <a:r>
              <a:rPr lang="ru-RU" sz="2800" b="1" dirty="0" smtClean="0"/>
              <a:t>постепенность и целенаправленность  дыхания.</a:t>
            </a:r>
            <a:endParaRPr lang="ru-RU" sz="28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/>
              <a:t> </a:t>
            </a:r>
          </a:p>
          <a:p>
            <a:pPr marL="0" indent="0" algn="ctr">
              <a:buNone/>
            </a:pPr>
            <a:r>
              <a:rPr lang="ru-RU" sz="2400" b="1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69160"/>
            <a:ext cx="3528392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4869160"/>
            <a:ext cx="370892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8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0801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 </a:t>
            </a:r>
            <a:r>
              <a:rPr lang="ru-RU" sz="3600" b="1" dirty="0"/>
              <a:t>Параметры правильного ротового выдоха: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68863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выдоху предшествует сильный вдох через нос – «набираем полную грудь воздуха»;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выдох происходит плавно, а не толчками;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во время выдоха губы складываются трубочкой, не следует сжимать губы, надувать щеки;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во время выдоха воздух выходит через рот, нельзя допускать выдоха через нос;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выдыхать следует, пока не закончится воздух;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во время пения или разговора нельзя добирать воздух при помощи частых коротких вдохов.  </a:t>
            </a:r>
          </a:p>
          <a:p>
            <a:pPr marL="0" indent="0">
              <a:buNone/>
            </a:pPr>
            <a:r>
              <a:rPr lang="ru-RU" sz="2800" b="1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8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411559"/>
          </a:xfrm>
        </p:spPr>
        <p:txBody>
          <a:bodyPr/>
          <a:lstStyle/>
          <a:p>
            <a:pPr algn="ctr"/>
            <a:r>
              <a:rPr lang="ru-RU" sz="3600" b="1" dirty="0"/>
              <a:t> Продолжительность игровых упражнений: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8424936" cy="446449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5 – 8 минут в проветриваемом помещении;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упражнение повторяется 3 – 5 раз;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дуть можно не более 10 секунд с паузами, чтобы не закружилась голова;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обязательно чередовать с другими упражнениями.</a:t>
            </a:r>
          </a:p>
          <a:p>
            <a:pPr marL="0" indent="0">
              <a:buNone/>
            </a:pPr>
            <a:endParaRPr lang="ru-RU" sz="2400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34366" y="3945660"/>
            <a:ext cx="1728193" cy="32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1440160"/>
          </a:xfrm>
        </p:spPr>
        <p:txBody>
          <a:bodyPr>
            <a:normAutofit fontScale="90000"/>
          </a:bodyPr>
          <a:lstStyle/>
          <a:p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  </a:t>
            </a:r>
            <a:r>
              <a:rPr lang="ru-RU" sz="3100" b="1" dirty="0" smtClean="0"/>
              <a:t>Игра: "Горячий </a:t>
            </a:r>
            <a:r>
              <a:rPr lang="ru-RU" sz="3100" b="1" dirty="0"/>
              <a:t>чай</a:t>
            </a:r>
            <a:r>
              <a:rPr lang="ru-RU" sz="3100" b="1" dirty="0" smtClean="0"/>
              <a:t>»</a:t>
            </a:r>
            <a:br>
              <a:rPr lang="ru-RU" sz="31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>               </a:t>
            </a:r>
            <a:r>
              <a:rPr lang="ru-RU" sz="1600" b="1" u="sng" dirty="0" smtClean="0"/>
              <a:t>Цель</a:t>
            </a:r>
            <a:r>
              <a:rPr lang="ru-RU" sz="1600" b="1" u="sng" dirty="0"/>
              <a:t>: </a:t>
            </a:r>
            <a:r>
              <a:rPr lang="ru-RU" sz="1600" b="1" dirty="0"/>
              <a:t>Развитие речевого дыхания, формирование умения делать плавный и длительный выдох (не добирая воздуха).</a:t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u="sng" dirty="0" smtClean="0"/>
              <a:t>Правила игры</a:t>
            </a:r>
            <a:r>
              <a:rPr lang="ru-RU" sz="1600" b="1" dirty="0" smtClean="0"/>
              <a:t>: Взрослый </a:t>
            </a:r>
            <a:r>
              <a:rPr lang="ru-RU" sz="1600" b="1" dirty="0"/>
              <a:t>предлагает ребенку подуть на горячий чай, чтобы он быстрее остыл. Ребенок дует, а “пар”. Если правильно дует то “пар” отклоняется от чашки. Показ действия сопровождается словами: “Наберу воздуха и подую на чай”.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3744416" cy="381642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2" y="2420888"/>
            <a:ext cx="359995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4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08012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3200" b="1" dirty="0" smtClean="0"/>
              <a:t>Игра: «1,2,3 снежинка </a:t>
            </a:r>
            <a:r>
              <a:rPr lang="ru-RU" sz="3200" b="1" dirty="0"/>
              <a:t>лети!»</a:t>
            </a:r>
            <a:br>
              <a:rPr lang="ru-RU" sz="32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u="sng" dirty="0" smtClean="0"/>
              <a:t>Цель</a:t>
            </a:r>
            <a:r>
              <a:rPr lang="ru-RU" sz="1800" b="1" u="sng" dirty="0"/>
              <a:t>:</a:t>
            </a:r>
            <a:r>
              <a:rPr lang="ru-RU" sz="1800" b="1" dirty="0"/>
              <a:t> Выработка длительного непрерывного ротового выдоха.</a:t>
            </a:r>
            <a:br>
              <a:rPr lang="ru-RU" sz="1800" b="1" dirty="0"/>
            </a:br>
            <a:r>
              <a:rPr lang="ru-RU" sz="1800" b="1" u="sng" dirty="0" smtClean="0"/>
              <a:t>Правил</a:t>
            </a:r>
            <a:r>
              <a:rPr lang="ru-RU" sz="1800" u="sng" dirty="0" smtClean="0"/>
              <a:t>а</a:t>
            </a:r>
            <a:r>
              <a:rPr lang="ru-RU" sz="1800" b="1" u="sng" dirty="0" smtClean="0"/>
              <a:t> игры</a:t>
            </a:r>
            <a:r>
              <a:rPr lang="ru-RU" sz="1800" b="1" dirty="0" smtClean="0"/>
              <a:t>: Взрослый </a:t>
            </a:r>
            <a:r>
              <a:rPr lang="ru-RU" sz="1800" b="1" dirty="0"/>
              <a:t>показывает правильное выполнение упражнения: носом вдохнули, сложили губы трубочкой и долго дуем на </a:t>
            </a:r>
            <a:r>
              <a:rPr lang="ru-RU" sz="1800" b="1" dirty="0" smtClean="0"/>
              <a:t>снежинки, </a:t>
            </a:r>
            <a:r>
              <a:rPr lang="ru-RU" sz="1800" b="1" dirty="0"/>
              <a:t>как ветерок. Следить за тем, чтобы при вдохе рот был закрыт.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t="1089" b="1"/>
          <a:stretch/>
        </p:blipFill>
        <p:spPr bwMode="auto">
          <a:xfrm>
            <a:off x="446242" y="2852936"/>
            <a:ext cx="35543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2" y="2852936"/>
            <a:ext cx="3765718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24" y="2852936"/>
            <a:ext cx="38695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6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7"/>
          <a:stretch/>
        </p:blipFill>
        <p:spPr bwMode="auto">
          <a:xfrm>
            <a:off x="0" y="0"/>
            <a:ext cx="9132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"/>
            <a:ext cx="7125113" cy="9807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Игра: «Шторм в стакане»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000" b="1" u="sng" dirty="0"/>
              <a:t>Цель:</a:t>
            </a:r>
            <a:r>
              <a:rPr lang="ru-RU" sz="2000" b="1" dirty="0"/>
              <a:t> </a:t>
            </a:r>
            <a:r>
              <a:rPr lang="ru-RU" sz="2000" b="1" dirty="0" smtClean="0"/>
              <a:t>Развитие </a:t>
            </a:r>
            <a:r>
              <a:rPr lang="ru-RU" sz="2000" b="1" dirty="0"/>
              <a:t>сильного плавного ротового выдоха; </a:t>
            </a:r>
            <a:r>
              <a:rPr lang="ru-RU" sz="2000" b="1" dirty="0" smtClean="0"/>
              <a:t>активизация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/>
              <a:t>губных мышц</a:t>
            </a:r>
            <a:r>
              <a:rPr lang="ru-RU" sz="3600" b="1" dirty="0"/>
              <a:t>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636912"/>
            <a:ext cx="2884197" cy="384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420888"/>
            <a:ext cx="3816424" cy="40616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3096344" cy="406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8"/>
          <a:stretch/>
        </p:blipFill>
        <p:spPr bwMode="auto">
          <a:xfrm>
            <a:off x="-9509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568952" cy="108012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b="1" dirty="0" smtClean="0"/>
              <a:t>Игра: «Накормим фрукты»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600" b="1" u="sng" dirty="0" smtClean="0"/>
              <a:t>Цель</a:t>
            </a:r>
            <a:r>
              <a:rPr lang="ru-RU" sz="1600" b="1" dirty="0"/>
              <a:t>: Выработка длительного непрерывного ротового выдоха.</a:t>
            </a:r>
            <a:br>
              <a:rPr lang="ru-RU" sz="1600" b="1" dirty="0"/>
            </a:br>
            <a:r>
              <a:rPr lang="ru-RU" sz="1600" b="1" u="sng" dirty="0"/>
              <a:t>Правила игры: </a:t>
            </a:r>
            <a:r>
              <a:rPr lang="ru-RU" sz="1600" b="1" dirty="0"/>
              <a:t>Взрослый показывает правильное выполнение упражнения: носом вдохнули, сложили губы трубочкой и долго дуем на </a:t>
            </a:r>
            <a:r>
              <a:rPr lang="ru-RU" sz="1600" b="1" dirty="0" smtClean="0"/>
              <a:t>ватные шарики. </a:t>
            </a:r>
            <a:r>
              <a:rPr lang="ru-RU" sz="1600" b="1" dirty="0"/>
              <a:t>Следить за тем, чтобы при вдохе рот был закрыт.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3456384" cy="3053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1"/>
            <a:ext cx="3441188" cy="30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271</Words>
  <Application>Microsoft Office PowerPoint</Application>
  <PresentationFormat>Экран (4:3)</PresentationFormat>
  <Paragraphs>39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Тема Office</vt:lpstr>
      <vt:lpstr>Презентация «Дышим правильно, говорим красиво!» </vt:lpstr>
      <vt:lpstr>    «Дыхание – основа жизни. Правильное дыхание –  основа здоровья и долголетия».  К.С. Станиславский </vt:lpstr>
      <vt:lpstr>Цель:</vt:lpstr>
      <vt:lpstr> Параметры правильного ротового выдоха:</vt:lpstr>
      <vt:lpstr> Продолжительность игровых упражнений:</vt:lpstr>
      <vt:lpstr>    Игра: "Горячий чай»                 Цель: Развитие речевого дыхания, формирование умения делать плавный и длительный выдох (не добирая воздуха).  Правила игры: Взрослый предлагает ребенку подуть на горячий чай, чтобы он быстрее остыл. Ребенок дует, а “пар”. Если правильно дует то “пар” отклоняется от чашки. Показ действия сопровождается словами: “Наберу воздуха и подую на чай”.</vt:lpstr>
      <vt:lpstr>      Игра: «1,2,3 снежинка лети!»   Цель: Выработка длительного непрерывного ротового выдоха. Правила игры: Взрослый показывает правильное выполнение упражнения: носом вдохнули, сложили губы трубочкой и долго дуем на снежинки, как ветерок. Следить за тем, чтобы при вдохе рот был закрыт.</vt:lpstr>
      <vt:lpstr>    Игра: «Шторм в стакане»  Цель: Развитие сильного плавного ротового выдоха; активизация  губных мышц.</vt:lpstr>
      <vt:lpstr>   Игра: «Накормим фрукты»   Цель: Выработка длительного непрерывного ротового выдоха. Правила игры: Взрослый показывает правильное выполнение упражнения: носом вдохнули, сложили губы трубочкой и долго дуем на ватные шарики. Следить за тем, чтобы при вдохе рот был закрыт.</vt:lpstr>
      <vt:lpstr>   Игра: «Султанчики»  Цель:  : Развитие речевого дыхания, формирование умения делать плавный и длительный выдох (не добирая воздуха). Правила игры: подуть на изображения птиц, сделанных из бумаги прикрепленных ниткой к картонной кормушке.  </vt:lpstr>
      <vt:lpstr> </vt:lpstr>
      <vt:lpstr> </vt:lpstr>
      <vt:lpstr>                     Желаю успехов!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Гость</cp:lastModifiedBy>
  <cp:revision>81</cp:revision>
  <dcterms:created xsi:type="dcterms:W3CDTF">2014-04-17T10:21:31Z</dcterms:created>
  <dcterms:modified xsi:type="dcterms:W3CDTF">2021-11-25T09:56:46Z</dcterms:modified>
</cp:coreProperties>
</file>