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CC159FC4-F8AA-49F9-A89C-33EF8088D386}">
          <p14:sldIdLst>
            <p14:sldId id="256"/>
            <p14:sldId id="258"/>
            <p14:sldId id="257"/>
            <p14:sldId id="259"/>
            <p14:sldId id="260"/>
            <p14:sldId id="26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03" autoAdjust="0"/>
    <p:restoredTop sz="97862" autoAdjust="0"/>
  </p:normalViewPr>
  <p:slideViewPr>
    <p:cSldViewPr>
      <p:cViewPr>
        <p:scale>
          <a:sx n="112" d="100"/>
          <a:sy n="112" d="100"/>
        </p:scale>
        <p:origin x="-78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4A24C7-D370-4C14-B4AC-82CA15CD8867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6188E3D-9F41-46BA-A365-0EB0C4411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32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88E3D-9F41-46BA-A365-0EB0C4411CF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10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88E3D-9F41-46BA-A365-0EB0C4411C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65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238" y="-171400"/>
            <a:ext cx="927923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8064896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Чем полезна логоритмика?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Она включает в себя: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Ходьбу  и бег в разных направлениях,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Упражнения на развитие дыхания,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Упражнения регулирующие мышечный тонус,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Речевое сопровождение,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Упражнения на развитие силы голоса.</a:t>
            </a:r>
          </a:p>
          <a:p>
            <a:pPr algn="ctr">
              <a:buFont typeface="Arial" pitchFamily="34" charset="0"/>
              <a:buChar char="•"/>
            </a:pP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888432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1760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Выноска-облако 21"/>
          <p:cNvSpPr/>
          <p:nvPr/>
        </p:nvSpPr>
        <p:spPr>
          <a:xfrm>
            <a:off x="7524328" y="764704"/>
            <a:ext cx="1368152" cy="1431126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Р</a:t>
            </a:r>
            <a:endParaRPr lang="ru-RU" sz="6000" dirty="0"/>
          </a:p>
        </p:txBody>
      </p:sp>
      <p:sp>
        <p:nvSpPr>
          <p:cNvPr id="23" name="Выноска-облако 22"/>
          <p:cNvSpPr/>
          <p:nvPr/>
        </p:nvSpPr>
        <p:spPr>
          <a:xfrm>
            <a:off x="251520" y="1340767"/>
            <a:ext cx="1656184" cy="1656185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Ш</a:t>
            </a:r>
            <a:endParaRPr lang="ru-RU" sz="6000" dirty="0"/>
          </a:p>
        </p:txBody>
      </p:sp>
      <p:sp>
        <p:nvSpPr>
          <p:cNvPr id="25" name="Выноска-облако 24"/>
          <p:cNvSpPr/>
          <p:nvPr/>
        </p:nvSpPr>
        <p:spPr>
          <a:xfrm>
            <a:off x="6876256" y="3429000"/>
            <a:ext cx="1652610" cy="1431126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С</a:t>
            </a:r>
            <a:endParaRPr lang="ru-RU" sz="6000" dirty="0"/>
          </a:p>
        </p:txBody>
      </p:sp>
      <p:sp>
        <p:nvSpPr>
          <p:cNvPr id="26" name="Выноска-облако 25"/>
          <p:cNvSpPr/>
          <p:nvPr/>
        </p:nvSpPr>
        <p:spPr>
          <a:xfrm>
            <a:off x="3059832" y="5013176"/>
            <a:ext cx="2376264" cy="1512168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у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6974016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95970" y="-46180"/>
            <a:ext cx="9539970" cy="69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2132856"/>
            <a:ext cx="691276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73252" y="404664"/>
            <a:ext cx="91377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Делаем самомассаж.</a:t>
            </a:r>
          </a:p>
          <a:p>
            <a:pPr algn="ctr"/>
            <a:r>
              <a:rPr lang="ru-RU" sz="2000" dirty="0" smtClean="0"/>
              <a:t>Нормализуем тонус мышц артикуляционного аппарата, с помощью нанесения механических раздражителей в виде(поглаживаний, пощипывания, растираний , разминаний поколачиваний и вибрации).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346718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056" cy="690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908721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Основные задачи логоритмического занятия: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34888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Развитие физиологического и речевого дыхания  (</a:t>
            </a:r>
            <a:r>
              <a:rPr lang="ru-RU" sz="2800" dirty="0" smtClean="0"/>
              <a:t> с помощью специальных упражнений).</a:t>
            </a:r>
          </a:p>
          <a:p>
            <a:endParaRPr lang="ru-RU" sz="2800" u="sng" dirty="0" smtClean="0"/>
          </a:p>
          <a:p>
            <a:r>
              <a:rPr lang="ru-RU" sz="2800" u="sng" dirty="0" smtClean="0"/>
              <a:t>Логопедический самомассаж.(расслабляющий и активирующий лицевую мускулатуру). </a:t>
            </a:r>
          </a:p>
          <a:p>
            <a:endParaRPr lang="ru-RU" sz="2800" u="sng" dirty="0" smtClean="0"/>
          </a:p>
          <a:p>
            <a:r>
              <a:rPr lang="ru-RU" sz="2800" u="sng" dirty="0" smtClean="0"/>
              <a:t>Развитие голоса.(сила, высота, тембр).</a:t>
            </a:r>
          </a:p>
          <a:p>
            <a:endParaRPr lang="ru-RU" sz="2800" u="sng" dirty="0" smtClean="0"/>
          </a:p>
          <a:p>
            <a:r>
              <a:rPr lang="ru-RU" sz="2800" u="sng" dirty="0" smtClean="0"/>
              <a:t>Развитие координации речи с движением.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4281352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404664"/>
            <a:ext cx="439248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27984" y="2852936"/>
            <a:ext cx="42839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02611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2800" u="sng" dirty="0"/>
          </a:p>
        </p:txBody>
      </p:sp>
      <p:pic>
        <p:nvPicPr>
          <p:cNvPr id="6146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692696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Помните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" y="1682912"/>
            <a:ext cx="78470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76" y="2451262"/>
            <a:ext cx="77676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212976"/>
            <a:ext cx="8937511" cy="7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76" y="3894296"/>
            <a:ext cx="7357244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4" y="4653629"/>
            <a:ext cx="48291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20246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8194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99392"/>
            <a:ext cx="972108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127600" y="3969953"/>
            <a:ext cx="5653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2880" y="476672"/>
            <a:ext cx="8753616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Открытое занятие по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логоритмике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</a:p>
          <a:p>
            <a:pPr algn="ctr"/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Учителя-логопеда Юсуповой А.Н.</a:t>
            </a:r>
          </a:p>
          <a:p>
            <a:pPr algn="ctr"/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ГБДО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Детский сад «Малыш» № 205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2015г.</a:t>
            </a:r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1414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8194" name="Picture 2" descr="C:\Users\E786~1\AppData\Local\Temp\Rar$DIa0.246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628800"/>
            <a:ext cx="3960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Р-р-р</a:t>
            </a:r>
            <a:r>
              <a:rPr lang="ru-RU" sz="2800" dirty="0" smtClean="0"/>
              <a:t>»-рычит мотор,</a:t>
            </a:r>
          </a:p>
          <a:p>
            <a:r>
              <a:rPr lang="ru-RU" sz="2800" dirty="0" smtClean="0"/>
              <a:t> «</a:t>
            </a:r>
            <a:r>
              <a:rPr lang="ru-RU" sz="2800" dirty="0" err="1" smtClean="0"/>
              <a:t>С-с-с</a:t>
            </a:r>
            <a:r>
              <a:rPr lang="ru-RU" sz="2800" dirty="0" smtClean="0"/>
              <a:t>»-качаем шину,</a:t>
            </a:r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Д-д-д</a:t>
            </a:r>
            <a:r>
              <a:rPr lang="ru-RU" sz="2800" dirty="0" smtClean="0"/>
              <a:t>»-заводим мотор,</a:t>
            </a:r>
          </a:p>
          <a:p>
            <a:r>
              <a:rPr lang="ru-RU" sz="2800" dirty="0" smtClean="0"/>
              <a:t>«У-у-у»-ветер завывает,</a:t>
            </a:r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Ш-ш-ш</a:t>
            </a:r>
            <a:r>
              <a:rPr lang="ru-RU" sz="2800" dirty="0" smtClean="0"/>
              <a:t> »-листья шелестят,</a:t>
            </a:r>
          </a:p>
          <a:p>
            <a:r>
              <a:rPr lang="ru-RU" sz="2800" dirty="0" smtClean="0"/>
              <a:t>«Ух-ух-ух»-крик филина,</a:t>
            </a:r>
          </a:p>
          <a:p>
            <a:r>
              <a:rPr lang="ru-RU" sz="2800" dirty="0" smtClean="0"/>
              <a:t>«А-а-а»-скрип старых деревьев……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06438" y="476672"/>
            <a:ext cx="57311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Звукоподражания»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DSC00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486003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1414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176</Words>
  <Application>Microsoft Office PowerPoint</Application>
  <PresentationFormat>Экран (4:3)</PresentationFormat>
  <Paragraphs>49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  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Admin</cp:lastModifiedBy>
  <cp:revision>50</cp:revision>
  <dcterms:created xsi:type="dcterms:W3CDTF">2014-02-01T08:46:36Z</dcterms:created>
  <dcterms:modified xsi:type="dcterms:W3CDTF">2015-12-07T05:12:52Z</dcterms:modified>
</cp:coreProperties>
</file>