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47"/>
  </p:notesMasterIdLst>
  <p:sldIdLst>
    <p:sldId id="256" r:id="rId2"/>
    <p:sldId id="308" r:id="rId3"/>
    <p:sldId id="309" r:id="rId4"/>
    <p:sldId id="319" r:id="rId5"/>
    <p:sldId id="344" r:id="rId6"/>
    <p:sldId id="342" r:id="rId7"/>
    <p:sldId id="343" r:id="rId8"/>
    <p:sldId id="348" r:id="rId9"/>
    <p:sldId id="349" r:id="rId10"/>
    <p:sldId id="312" r:id="rId11"/>
    <p:sldId id="350" r:id="rId12"/>
    <p:sldId id="314" r:id="rId13"/>
    <p:sldId id="315" r:id="rId14"/>
    <p:sldId id="313" r:id="rId15"/>
    <p:sldId id="260" r:id="rId16"/>
    <p:sldId id="301" r:id="rId17"/>
    <p:sldId id="262" r:id="rId18"/>
    <p:sldId id="317" r:id="rId19"/>
    <p:sldId id="316" r:id="rId20"/>
    <p:sldId id="322" r:id="rId21"/>
    <p:sldId id="324" r:id="rId22"/>
    <p:sldId id="325" r:id="rId23"/>
    <p:sldId id="346" r:id="rId24"/>
    <p:sldId id="345" r:id="rId25"/>
    <p:sldId id="332" r:id="rId26"/>
    <p:sldId id="327" r:id="rId27"/>
    <p:sldId id="328" r:id="rId28"/>
    <p:sldId id="293" r:id="rId29"/>
    <p:sldId id="294" r:id="rId30"/>
    <p:sldId id="329" r:id="rId31"/>
    <p:sldId id="335" r:id="rId32"/>
    <p:sldId id="318" r:id="rId33"/>
    <p:sldId id="295" r:id="rId34"/>
    <p:sldId id="339" r:id="rId35"/>
    <p:sldId id="341" r:id="rId36"/>
    <p:sldId id="296" r:id="rId37"/>
    <p:sldId id="297" r:id="rId38"/>
    <p:sldId id="299" r:id="rId39"/>
    <p:sldId id="337" r:id="rId40"/>
    <p:sldId id="338" r:id="rId41"/>
    <p:sldId id="340" r:id="rId42"/>
    <p:sldId id="272" r:id="rId43"/>
    <p:sldId id="273" r:id="rId44"/>
    <p:sldId id="275" r:id="rId45"/>
    <p:sldId id="307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99"/>
    <a:srgbClr val="FF66CC"/>
    <a:srgbClr val="9900FF"/>
    <a:srgbClr val="FF6600"/>
    <a:srgbClr val="00FF00"/>
    <a:srgbClr val="FFFF66"/>
    <a:srgbClr val="9966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4740" autoAdjust="0"/>
    <p:restoredTop sz="89977" autoAdjust="0"/>
  </p:normalViewPr>
  <p:slideViewPr>
    <p:cSldViewPr>
      <p:cViewPr>
        <p:scale>
          <a:sx n="60" d="100"/>
          <a:sy n="60" d="100"/>
        </p:scale>
        <p:origin x="-1680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A907A6-4F27-487D-8E8E-8CDB629E9685}" type="doc">
      <dgm:prSet loTypeId="urn:microsoft.com/office/officeart/2005/8/layout/default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FA0FEC-3ADB-4704-A9BB-03A5928B8145}">
      <dgm:prSet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solidFill>
          <a:srgbClr val="FF66CC"/>
        </a:solidFill>
        <a:ln/>
      </dgm:spPr>
      <dgm:t>
        <a:bodyPr/>
        <a:lstStyle/>
        <a:p>
          <a:r>
            <a:rPr lang="ru-RU" sz="2000" b="1" i="1" dirty="0" smtClean="0">
              <a:solidFill>
                <a:schemeClr val="tx1"/>
              </a:solidFill>
              <a:latin typeface="Calibri" pitchFamily="34" charset="0"/>
            </a:rPr>
            <a:t>Подготовительный</a:t>
          </a:r>
        </a:p>
        <a:p>
          <a:r>
            <a:rPr lang="ru-RU" sz="2000" b="1" dirty="0" smtClean="0">
              <a:solidFill>
                <a:schemeClr val="tx1"/>
              </a:solidFill>
              <a:latin typeface="Calibri" pitchFamily="34" charset="0"/>
            </a:rPr>
            <a:t>Цель: С</a:t>
          </a:r>
          <a:r>
            <a:rPr lang="ru-RU" sz="2000" dirty="0" smtClean="0">
              <a:solidFill>
                <a:schemeClr val="tx1"/>
              </a:solidFill>
              <a:latin typeface="Calibri" pitchFamily="34" charset="0"/>
            </a:rPr>
            <a:t>амосовершенствование по данной теме. Организация и проведение подготовительных работ  для реализации мероприятий проекта.</a:t>
          </a:r>
          <a:endParaRPr lang="ru-RU" sz="2000" dirty="0">
            <a:solidFill>
              <a:schemeClr val="tx1"/>
            </a:solidFill>
            <a:latin typeface="Calibri" pitchFamily="34" charset="0"/>
          </a:endParaRPr>
        </a:p>
      </dgm:t>
    </dgm:pt>
    <dgm:pt modelId="{709C5B13-263B-462D-BEB1-709F016664F7}" type="parTrans" cxnId="{E43257AD-3A9A-4423-9998-609B9F482912}">
      <dgm:prSet/>
      <dgm:spPr/>
      <dgm:t>
        <a:bodyPr/>
        <a:lstStyle/>
        <a:p>
          <a:endParaRPr lang="ru-RU" sz="2000"/>
        </a:p>
      </dgm:t>
    </dgm:pt>
    <dgm:pt modelId="{A07ECD2E-BC06-4DB0-AB88-16B8D0582686}" type="sibTrans" cxnId="{E43257AD-3A9A-4423-9998-609B9F482912}">
      <dgm:prSet/>
      <dgm:spPr/>
      <dgm:t>
        <a:bodyPr/>
        <a:lstStyle/>
        <a:p>
          <a:endParaRPr lang="ru-RU" sz="2000"/>
        </a:p>
      </dgm:t>
    </dgm:pt>
    <dgm:pt modelId="{275ED143-E077-474B-8A4E-2A948B1617C9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rgbClr val="FFFF66"/>
        </a:solidFill>
        <a:ln/>
      </dgm:spPr>
      <dgm:t>
        <a:bodyPr/>
        <a:lstStyle/>
        <a:p>
          <a:r>
            <a:rPr lang="ru-RU" sz="2000" b="1" i="1" dirty="0" smtClean="0">
              <a:solidFill>
                <a:schemeClr val="tx1"/>
              </a:solidFill>
              <a:latin typeface="Calibri" pitchFamily="34" charset="0"/>
            </a:rPr>
            <a:t>Основной</a:t>
          </a:r>
        </a:p>
        <a:p>
          <a:r>
            <a:rPr lang="ru-RU" sz="2000" b="1" i="1" dirty="0" smtClean="0">
              <a:solidFill>
                <a:schemeClr val="tx1"/>
              </a:solidFill>
              <a:latin typeface="Calibri" pitchFamily="34" charset="0"/>
            </a:rPr>
            <a:t>Цель:  </a:t>
          </a:r>
          <a:r>
            <a:rPr lang="ru-RU" sz="2000" dirty="0" smtClean="0">
              <a:solidFill>
                <a:schemeClr val="tx1"/>
              </a:solidFill>
              <a:latin typeface="Calibri" pitchFamily="34" charset="0"/>
            </a:rPr>
            <a:t>Организация и проведение мероприятий проекта.</a:t>
          </a:r>
          <a:endParaRPr lang="ru-RU" sz="2000" b="1" dirty="0">
            <a:solidFill>
              <a:schemeClr val="tx1"/>
            </a:solidFill>
            <a:latin typeface="Calibri" pitchFamily="34" charset="0"/>
          </a:endParaRPr>
        </a:p>
      </dgm:t>
    </dgm:pt>
    <dgm:pt modelId="{574508E2-96C0-4BB8-8378-B11AE6252455}" type="parTrans" cxnId="{98EA6FD7-F518-47A8-8FBF-3308AD1B9B8B}">
      <dgm:prSet/>
      <dgm:spPr/>
      <dgm:t>
        <a:bodyPr/>
        <a:lstStyle/>
        <a:p>
          <a:endParaRPr lang="ru-RU" sz="2000"/>
        </a:p>
      </dgm:t>
    </dgm:pt>
    <dgm:pt modelId="{42C995D8-0EA1-45CD-8A94-92378B53D904}" type="sibTrans" cxnId="{98EA6FD7-F518-47A8-8FBF-3308AD1B9B8B}">
      <dgm:prSet/>
      <dgm:spPr/>
      <dgm:t>
        <a:bodyPr/>
        <a:lstStyle/>
        <a:p>
          <a:endParaRPr lang="ru-RU" sz="2000"/>
        </a:p>
      </dgm:t>
    </dgm:pt>
    <dgm:pt modelId="{A8BE5FC5-7948-482E-88CB-F620A4D629F2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i="1" dirty="0" smtClean="0">
              <a:solidFill>
                <a:schemeClr val="tx1"/>
              </a:solidFill>
              <a:latin typeface="Calibri" pitchFamily="34" charset="0"/>
            </a:rPr>
            <a:t>Заключительный</a:t>
          </a:r>
        </a:p>
        <a:p>
          <a:r>
            <a:rPr lang="ru-RU" sz="2000" b="1" i="1" dirty="0" smtClean="0">
              <a:solidFill>
                <a:schemeClr val="tx1"/>
              </a:solidFill>
              <a:latin typeface="Calibri" pitchFamily="34" charset="0"/>
            </a:rPr>
            <a:t>Цель:  П</a:t>
          </a:r>
          <a:r>
            <a:rPr lang="ru-RU" sz="2000" dirty="0" smtClean="0">
              <a:solidFill>
                <a:schemeClr val="tx1"/>
              </a:solidFill>
              <a:latin typeface="Calibri" pitchFamily="34" charset="0"/>
            </a:rPr>
            <a:t>одведение итогов, анализ результатов по реализации проекта. Определение дальнейших перспектив.</a:t>
          </a:r>
          <a:endParaRPr lang="ru-RU" sz="2000" b="1" dirty="0">
            <a:solidFill>
              <a:schemeClr val="tx1"/>
            </a:solidFill>
            <a:latin typeface="Calibri" pitchFamily="34" charset="0"/>
          </a:endParaRPr>
        </a:p>
      </dgm:t>
    </dgm:pt>
    <dgm:pt modelId="{9D271182-07F2-428A-A0A7-3E47C2A16389}" type="parTrans" cxnId="{6735F51C-EF59-4633-B115-D1026B8750E5}">
      <dgm:prSet/>
      <dgm:spPr/>
      <dgm:t>
        <a:bodyPr/>
        <a:lstStyle/>
        <a:p>
          <a:endParaRPr lang="ru-RU" sz="2000"/>
        </a:p>
      </dgm:t>
    </dgm:pt>
    <dgm:pt modelId="{BEEC00A5-0B37-45A7-8C54-E7C226620E44}" type="sibTrans" cxnId="{6735F51C-EF59-4633-B115-D1026B8750E5}">
      <dgm:prSet/>
      <dgm:spPr/>
      <dgm:t>
        <a:bodyPr/>
        <a:lstStyle/>
        <a:p>
          <a:endParaRPr lang="ru-RU" sz="2000"/>
        </a:p>
      </dgm:t>
    </dgm:pt>
    <dgm:pt modelId="{682C8F2B-19A8-455C-8EFA-29BE9D299930}" type="pres">
      <dgm:prSet presAssocID="{05A907A6-4F27-487D-8E8E-8CDB629E968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1AAC47-E5AB-4C50-8239-979E642A3CFB}" type="pres">
      <dgm:prSet presAssocID="{78FA0FEC-3ADB-4704-A9BB-03A5928B8145}" presName="node" presStyleLbl="node1" presStyleIdx="0" presStyleCnt="3" custLinFactNeighborX="-138" custLinFactNeighborY="3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9F3FC-6045-43EA-B78C-2FC8DC3D05CA}" type="pres">
      <dgm:prSet presAssocID="{A07ECD2E-BC06-4DB0-AB88-16B8D0582686}" presName="sibTrans" presStyleCnt="0"/>
      <dgm:spPr/>
    </dgm:pt>
    <dgm:pt modelId="{B79AE67E-4CD6-4D22-AC15-546C88B4BF6A}" type="pres">
      <dgm:prSet presAssocID="{275ED143-E077-474B-8A4E-2A948B1617C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DD9C31-0160-4E24-A509-12589D3E3C1A}" type="pres">
      <dgm:prSet presAssocID="{42C995D8-0EA1-45CD-8A94-92378B53D904}" presName="sibTrans" presStyleCnt="0"/>
      <dgm:spPr/>
    </dgm:pt>
    <dgm:pt modelId="{5B03F294-4CE1-4223-8B7D-9098B49EFEF2}" type="pres">
      <dgm:prSet presAssocID="{A8BE5FC5-7948-482E-88CB-F620A4D629F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3257AD-3A9A-4423-9998-609B9F482912}" srcId="{05A907A6-4F27-487D-8E8E-8CDB629E9685}" destId="{78FA0FEC-3ADB-4704-A9BB-03A5928B8145}" srcOrd="0" destOrd="0" parTransId="{709C5B13-263B-462D-BEB1-709F016664F7}" sibTransId="{A07ECD2E-BC06-4DB0-AB88-16B8D0582686}"/>
    <dgm:cxn modelId="{B32E32E5-CF97-4B08-BE53-6D18C3887B0B}" type="presOf" srcId="{275ED143-E077-474B-8A4E-2A948B1617C9}" destId="{B79AE67E-4CD6-4D22-AC15-546C88B4BF6A}" srcOrd="0" destOrd="0" presId="urn:microsoft.com/office/officeart/2005/8/layout/default#4"/>
    <dgm:cxn modelId="{FD76733A-3A5B-41F7-AE5E-B1A1A7684C4F}" type="presOf" srcId="{05A907A6-4F27-487D-8E8E-8CDB629E9685}" destId="{682C8F2B-19A8-455C-8EFA-29BE9D299930}" srcOrd="0" destOrd="0" presId="urn:microsoft.com/office/officeart/2005/8/layout/default#4"/>
    <dgm:cxn modelId="{6735F51C-EF59-4633-B115-D1026B8750E5}" srcId="{05A907A6-4F27-487D-8E8E-8CDB629E9685}" destId="{A8BE5FC5-7948-482E-88CB-F620A4D629F2}" srcOrd="2" destOrd="0" parTransId="{9D271182-07F2-428A-A0A7-3E47C2A16389}" sibTransId="{BEEC00A5-0B37-45A7-8C54-E7C226620E44}"/>
    <dgm:cxn modelId="{221D2361-710A-4300-BF5A-BE638ABEBA85}" type="presOf" srcId="{78FA0FEC-3ADB-4704-A9BB-03A5928B8145}" destId="{801AAC47-E5AB-4C50-8239-979E642A3CFB}" srcOrd="0" destOrd="0" presId="urn:microsoft.com/office/officeart/2005/8/layout/default#4"/>
    <dgm:cxn modelId="{98EA6FD7-F518-47A8-8FBF-3308AD1B9B8B}" srcId="{05A907A6-4F27-487D-8E8E-8CDB629E9685}" destId="{275ED143-E077-474B-8A4E-2A948B1617C9}" srcOrd="1" destOrd="0" parTransId="{574508E2-96C0-4BB8-8378-B11AE6252455}" sibTransId="{42C995D8-0EA1-45CD-8A94-92378B53D904}"/>
    <dgm:cxn modelId="{EE327364-5C60-4533-8A64-63179CB8097F}" type="presOf" srcId="{A8BE5FC5-7948-482E-88CB-F620A4D629F2}" destId="{5B03F294-4CE1-4223-8B7D-9098B49EFEF2}" srcOrd="0" destOrd="0" presId="urn:microsoft.com/office/officeart/2005/8/layout/default#4"/>
    <dgm:cxn modelId="{C7FB4305-5964-4619-8AB7-A9F8E1AD73A4}" type="presParOf" srcId="{682C8F2B-19A8-455C-8EFA-29BE9D299930}" destId="{801AAC47-E5AB-4C50-8239-979E642A3CFB}" srcOrd="0" destOrd="0" presId="urn:microsoft.com/office/officeart/2005/8/layout/default#4"/>
    <dgm:cxn modelId="{6A5B6629-2920-4C0B-AFA8-56097935078D}" type="presParOf" srcId="{682C8F2B-19A8-455C-8EFA-29BE9D299930}" destId="{5839F3FC-6045-43EA-B78C-2FC8DC3D05CA}" srcOrd="1" destOrd="0" presId="urn:microsoft.com/office/officeart/2005/8/layout/default#4"/>
    <dgm:cxn modelId="{B68F5C15-7A24-4A28-A822-F214C45F1E20}" type="presParOf" srcId="{682C8F2B-19A8-455C-8EFA-29BE9D299930}" destId="{B79AE67E-4CD6-4D22-AC15-546C88B4BF6A}" srcOrd="2" destOrd="0" presId="urn:microsoft.com/office/officeart/2005/8/layout/default#4"/>
    <dgm:cxn modelId="{852D27E7-A6FB-42F4-8E9D-B15CCC13811E}" type="presParOf" srcId="{682C8F2B-19A8-455C-8EFA-29BE9D299930}" destId="{20DD9C31-0160-4E24-A509-12589D3E3C1A}" srcOrd="3" destOrd="0" presId="urn:microsoft.com/office/officeart/2005/8/layout/default#4"/>
    <dgm:cxn modelId="{1843BB2A-F806-45D4-BB4D-1B14077EAF48}" type="presParOf" srcId="{682C8F2B-19A8-455C-8EFA-29BE9D299930}" destId="{5B03F294-4CE1-4223-8B7D-9098B49EFEF2}" srcOrd="4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56E489-1E2F-47B2-BA54-D63F5227D904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6EAFA5-0593-4B10-A6E3-F0514F59B01C}">
      <dgm:prSet phldrT="[Текст]" custT="1"/>
      <dgm:spPr>
        <a:noFill/>
        <a:ln>
          <a:solidFill>
            <a:srgbClr val="7030A0"/>
          </a:solidFill>
        </a:ln>
      </dgm:spPr>
      <dgm:t>
        <a:bodyPr/>
        <a:lstStyle/>
        <a:p>
          <a:pPr algn="l"/>
          <a:r>
            <a:rPr lang="ru-RU" sz="2000" b="0" i="0" dirty="0" smtClean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Формировать чувство исторической сопричастности к своему народу, ценностное отношение к Родине</a:t>
          </a:r>
          <a:r>
            <a:rPr lang="ru-RU" sz="2000" dirty="0" smtClean="0">
              <a:solidFill>
                <a:schemeClr val="tx1"/>
              </a:solidFill>
              <a:latin typeface="Calibri" pitchFamily="34" charset="0"/>
            </a:rPr>
            <a:t>. </a:t>
          </a:r>
          <a:endParaRPr lang="ru-RU" sz="2000" dirty="0">
            <a:solidFill>
              <a:schemeClr val="tx1"/>
            </a:solidFill>
            <a:latin typeface="Calibri" pitchFamily="34" charset="0"/>
          </a:endParaRPr>
        </a:p>
      </dgm:t>
    </dgm:pt>
    <dgm:pt modelId="{2C213CF7-B62E-4C3F-B93B-5141C88E598C}" type="parTrans" cxnId="{550A0D37-B2FA-41B9-975B-5AE2EEE22765}">
      <dgm:prSet/>
      <dgm:spPr/>
      <dgm:t>
        <a:bodyPr/>
        <a:lstStyle/>
        <a:p>
          <a:endParaRPr lang="ru-RU"/>
        </a:p>
      </dgm:t>
    </dgm:pt>
    <dgm:pt modelId="{231CE088-613B-4D96-B7E8-C4A108A5CF7C}" type="sibTrans" cxnId="{550A0D37-B2FA-41B9-975B-5AE2EEE22765}">
      <dgm:prSet/>
      <dgm:spPr/>
      <dgm:t>
        <a:bodyPr/>
        <a:lstStyle/>
        <a:p>
          <a:endParaRPr lang="ru-RU"/>
        </a:p>
      </dgm:t>
    </dgm:pt>
    <dgm:pt modelId="{654BFF04-423C-46F1-8AB7-F055A760BC12}">
      <dgm:prSet custT="1"/>
      <dgm:spPr>
        <a:noFill/>
        <a:ln>
          <a:solidFill>
            <a:srgbClr val="00FF00"/>
          </a:solidFill>
        </a:ln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Calibri" pitchFamily="34" charset="0"/>
            </a:rPr>
            <a:t>Обогащать  и расширять  знания о событиях Великой Отечественной войны, через расширение представлений  детей о мужестве, героизме, отваге народа, о значении победы нашего народа в Великой Отечественной войне</a:t>
          </a:r>
          <a:r>
            <a:rPr lang="ru-RU" sz="1400" dirty="0" smtClean="0">
              <a:solidFill>
                <a:schemeClr val="tx1"/>
              </a:solidFill>
              <a:latin typeface="Calibri" pitchFamily="34" charset="0"/>
            </a:rPr>
            <a:t>.</a:t>
          </a:r>
          <a:endParaRPr lang="ru-RU" sz="1400" dirty="0">
            <a:solidFill>
              <a:schemeClr val="tx1"/>
            </a:solidFill>
            <a:latin typeface="Calibri" pitchFamily="34" charset="0"/>
          </a:endParaRPr>
        </a:p>
      </dgm:t>
    </dgm:pt>
    <dgm:pt modelId="{D8347C5D-82CB-4D46-B747-B98A6E3EE667}" type="parTrans" cxnId="{1422825E-0EDC-49C7-AD98-D5DD039A2E0D}">
      <dgm:prSet/>
      <dgm:spPr/>
      <dgm:t>
        <a:bodyPr/>
        <a:lstStyle/>
        <a:p>
          <a:endParaRPr lang="ru-RU"/>
        </a:p>
      </dgm:t>
    </dgm:pt>
    <dgm:pt modelId="{D7D7073F-3A7A-403A-8869-00196B026F2A}" type="sibTrans" cxnId="{1422825E-0EDC-49C7-AD98-D5DD039A2E0D}">
      <dgm:prSet/>
      <dgm:spPr/>
      <dgm:t>
        <a:bodyPr/>
        <a:lstStyle/>
        <a:p>
          <a:endParaRPr lang="ru-RU"/>
        </a:p>
      </dgm:t>
    </dgm:pt>
    <dgm:pt modelId="{F2F3DD0E-BDE6-4354-8E07-30C73A0288C8}">
      <dgm:prSet custT="1"/>
      <dgm:spPr>
        <a:noFill/>
        <a:ln>
          <a:solidFill>
            <a:srgbClr val="FF9900"/>
          </a:solidFill>
        </a:ln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Calibri" pitchFamily="34" charset="0"/>
            </a:rPr>
            <a:t>Воспитывать чувство гордости и уважения к родным и близким людям, к ветеранам, принимавшим участие в сражениях за Родину.</a:t>
          </a:r>
          <a:endParaRPr lang="ru-RU" sz="1800" dirty="0">
            <a:solidFill>
              <a:schemeClr val="tx1"/>
            </a:solidFill>
            <a:latin typeface="Calibri" pitchFamily="34" charset="0"/>
          </a:endParaRPr>
        </a:p>
      </dgm:t>
    </dgm:pt>
    <dgm:pt modelId="{5DF6A7EC-4FE6-486F-ABC2-E64D2AE3B16F}" type="parTrans" cxnId="{37E0093E-A3B2-4C86-A9F6-F15B868A9F40}">
      <dgm:prSet/>
      <dgm:spPr/>
      <dgm:t>
        <a:bodyPr/>
        <a:lstStyle/>
        <a:p>
          <a:endParaRPr lang="ru-RU"/>
        </a:p>
      </dgm:t>
    </dgm:pt>
    <dgm:pt modelId="{B2BF73AD-C6C6-42E4-A1F2-744B02782F34}" type="sibTrans" cxnId="{37E0093E-A3B2-4C86-A9F6-F15B868A9F40}">
      <dgm:prSet/>
      <dgm:spPr/>
      <dgm:t>
        <a:bodyPr/>
        <a:lstStyle/>
        <a:p>
          <a:endParaRPr lang="ru-RU"/>
        </a:p>
      </dgm:t>
    </dgm:pt>
    <dgm:pt modelId="{7C18D79A-5E61-4585-B926-69478D171195}">
      <dgm:prSet custT="1"/>
      <dgm:spPr>
        <a:noFill/>
        <a:ln>
          <a:solidFill>
            <a:srgbClr val="FF0000"/>
          </a:solidFill>
        </a:ln>
      </dgm:spPr>
      <dgm:t>
        <a:bodyPr/>
        <a:lstStyle/>
        <a:p>
          <a:pPr algn="l"/>
          <a:r>
            <a:rPr lang="ru-RU" sz="1800" dirty="0" smtClean="0">
              <a:solidFill>
                <a:schemeClr val="tx1"/>
              </a:solidFill>
              <a:latin typeface="Calibri" pitchFamily="34" charset="0"/>
            </a:rPr>
            <a:t>Развивать речь,  через выразительное чтение стихов, составление рассказов о ветеранах. Обогащать  активный словарь новыми словами, поощрять пересказы детей, услышанные  дома истории о участниках ВОВ.   </a:t>
          </a:r>
          <a:endParaRPr lang="ru-RU" sz="1800" dirty="0">
            <a:solidFill>
              <a:schemeClr val="tx1"/>
            </a:solidFill>
            <a:latin typeface="Calibri" pitchFamily="34" charset="0"/>
          </a:endParaRPr>
        </a:p>
      </dgm:t>
    </dgm:pt>
    <dgm:pt modelId="{856F05DA-982E-4D0D-9C02-F474F9032343}" type="parTrans" cxnId="{22D3F487-2D8C-45E2-B339-92013A96E423}">
      <dgm:prSet/>
      <dgm:spPr/>
      <dgm:t>
        <a:bodyPr/>
        <a:lstStyle/>
        <a:p>
          <a:endParaRPr lang="ru-RU"/>
        </a:p>
      </dgm:t>
    </dgm:pt>
    <dgm:pt modelId="{8BEE9981-7E7C-467D-BD1C-D065306A951F}" type="sibTrans" cxnId="{22D3F487-2D8C-45E2-B339-92013A96E423}">
      <dgm:prSet/>
      <dgm:spPr/>
      <dgm:t>
        <a:bodyPr/>
        <a:lstStyle/>
        <a:p>
          <a:endParaRPr lang="ru-RU"/>
        </a:p>
      </dgm:t>
    </dgm:pt>
    <dgm:pt modelId="{AA7EBE71-6E89-46FE-B04E-663D8111577B}">
      <dgm:prSet custT="1"/>
      <dgm:spPr>
        <a:noFill/>
        <a:ln>
          <a:solidFill>
            <a:srgbClr val="FF66CC"/>
          </a:solidFill>
        </a:ln>
      </dgm:spPr>
      <dgm:t>
        <a:bodyPr/>
        <a:lstStyle/>
        <a:p>
          <a:pPr algn="l"/>
          <a:endParaRPr lang="ru-RU" sz="1600" dirty="0" smtClean="0">
            <a:solidFill>
              <a:schemeClr val="tx1">
                <a:lumMod val="20000"/>
                <a:lumOff val="80000"/>
              </a:schemeClr>
            </a:solidFill>
            <a:latin typeface="Calibri" pitchFamily="34" charset="0"/>
          </a:endParaRPr>
        </a:p>
        <a:p>
          <a:pPr algn="l"/>
          <a:r>
            <a:rPr lang="ru-RU" sz="2000" dirty="0" smtClean="0">
              <a:solidFill>
                <a:schemeClr val="tx1"/>
              </a:solidFill>
              <a:latin typeface="Calibri" pitchFamily="34" charset="0"/>
            </a:rPr>
            <a:t>Привлекать родителей к совместным познавательно - тематическим мероприятиям. Формировать у родителей активную позицию в воспитании и образовании детей</a:t>
          </a:r>
          <a:r>
            <a:rPr lang="ru-RU" sz="1600" dirty="0" smtClean="0">
              <a:solidFill>
                <a:schemeClr val="tx1"/>
              </a:solidFill>
              <a:latin typeface="Calibri" pitchFamily="34" charset="0"/>
            </a:rPr>
            <a:t>.</a:t>
          </a:r>
          <a:endParaRPr lang="ru-RU" sz="1600" dirty="0">
            <a:solidFill>
              <a:schemeClr val="tx1"/>
            </a:solidFill>
            <a:latin typeface="Calibri" pitchFamily="34" charset="0"/>
          </a:endParaRPr>
        </a:p>
      </dgm:t>
    </dgm:pt>
    <dgm:pt modelId="{A478BAFC-57EF-4E2E-AE59-9B4770CDA493}" type="sibTrans" cxnId="{2140F876-E0D4-414C-8AF6-3F15099C8FC4}">
      <dgm:prSet/>
      <dgm:spPr/>
      <dgm:t>
        <a:bodyPr/>
        <a:lstStyle/>
        <a:p>
          <a:endParaRPr lang="ru-RU"/>
        </a:p>
      </dgm:t>
    </dgm:pt>
    <dgm:pt modelId="{56CCEF3F-1FC2-4A3D-B4E9-72760771FAF4}" type="parTrans" cxnId="{2140F876-E0D4-414C-8AF6-3F15099C8FC4}">
      <dgm:prSet/>
      <dgm:spPr/>
      <dgm:t>
        <a:bodyPr/>
        <a:lstStyle/>
        <a:p>
          <a:endParaRPr lang="ru-RU"/>
        </a:p>
      </dgm:t>
    </dgm:pt>
    <dgm:pt modelId="{42D13ED7-DEBE-41F5-89EE-3395761351B1}" type="pres">
      <dgm:prSet presAssocID="{8156E489-1E2F-47B2-BA54-D63F5227D90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5408BF-4CB8-4D8F-A951-D6A6DB35E296}" type="pres">
      <dgm:prSet presAssocID="{EC6EAFA5-0593-4B10-A6E3-F0514F59B01C}" presName="node" presStyleLbl="node1" presStyleIdx="0" presStyleCnt="5" custScaleY="151633" custLinFactNeighborX="1175" custLinFactNeighborY="32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A3E65-72F1-49CE-87DA-D727F78D93DD}" type="pres">
      <dgm:prSet presAssocID="{231CE088-613B-4D96-B7E8-C4A108A5CF7C}" presName="sibTrans" presStyleCnt="0"/>
      <dgm:spPr/>
    </dgm:pt>
    <dgm:pt modelId="{4149F61C-5323-4128-A202-451A67107F0B}" type="pres">
      <dgm:prSet presAssocID="{7C18D79A-5E61-4585-B926-69478D171195}" presName="node" presStyleLbl="node1" presStyleIdx="1" presStyleCnt="5" custScaleY="207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E401FA-08BB-4D04-924E-FCCB1141933B}" type="pres">
      <dgm:prSet presAssocID="{8BEE9981-7E7C-467D-BD1C-D065306A951F}" presName="sibTrans" presStyleCnt="0"/>
      <dgm:spPr/>
    </dgm:pt>
    <dgm:pt modelId="{A4F7D18B-FF5D-49EB-95B9-306C96ACD3AE}" type="pres">
      <dgm:prSet presAssocID="{AA7EBE71-6E89-46FE-B04E-663D8111577B}" presName="node" presStyleLbl="node1" presStyleIdx="2" presStyleCnt="5" custScaleY="194481" custLinFactNeighborX="1765" custLinFactNeighborY="-5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F16E5-FE07-43C3-95A3-E25407527D73}" type="pres">
      <dgm:prSet presAssocID="{A478BAFC-57EF-4E2E-AE59-9B4770CDA493}" presName="sibTrans" presStyleCnt="0"/>
      <dgm:spPr/>
    </dgm:pt>
    <dgm:pt modelId="{EF7820E1-ED60-4006-9E81-64D855DDEF0F}" type="pres">
      <dgm:prSet presAssocID="{F2F3DD0E-BDE6-4354-8E07-30C73A0288C8}" presName="node" presStyleLbl="node1" presStyleIdx="3" presStyleCnt="5" custScaleX="118664" custScaleY="106536" custLinFactNeighborX="-7942" custLinFactNeighborY="-14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0293D-E490-45CC-AD9A-C2B7269B0EDE}" type="pres">
      <dgm:prSet presAssocID="{B2BF73AD-C6C6-42E4-A1F2-744B02782F34}" presName="sibTrans" presStyleCnt="0"/>
      <dgm:spPr/>
    </dgm:pt>
    <dgm:pt modelId="{E09B842F-BF94-403A-A261-DF63A5BEC67A}" type="pres">
      <dgm:prSet presAssocID="{654BFF04-423C-46F1-8AB7-F055A760BC12}" presName="node" presStyleLbl="node1" presStyleIdx="4" presStyleCnt="5" custScaleX="142168" custScaleY="136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53F7EA-1E11-49CE-B1AA-3AC4CB01D9E3}" type="presOf" srcId="{654BFF04-423C-46F1-8AB7-F055A760BC12}" destId="{E09B842F-BF94-403A-A261-DF63A5BEC67A}" srcOrd="0" destOrd="0" presId="urn:microsoft.com/office/officeart/2005/8/layout/default#1"/>
    <dgm:cxn modelId="{9E77EA57-51CC-46CB-AF3A-19E57FB9C89B}" type="presOf" srcId="{8156E489-1E2F-47B2-BA54-D63F5227D904}" destId="{42D13ED7-DEBE-41F5-89EE-3395761351B1}" srcOrd="0" destOrd="0" presId="urn:microsoft.com/office/officeart/2005/8/layout/default#1"/>
    <dgm:cxn modelId="{2140F876-E0D4-414C-8AF6-3F15099C8FC4}" srcId="{8156E489-1E2F-47B2-BA54-D63F5227D904}" destId="{AA7EBE71-6E89-46FE-B04E-663D8111577B}" srcOrd="2" destOrd="0" parTransId="{56CCEF3F-1FC2-4A3D-B4E9-72760771FAF4}" sibTransId="{A478BAFC-57EF-4E2E-AE59-9B4770CDA493}"/>
    <dgm:cxn modelId="{D67C9E74-5C5D-4C08-A1AE-FD33CB2BD3DD}" type="presOf" srcId="{F2F3DD0E-BDE6-4354-8E07-30C73A0288C8}" destId="{EF7820E1-ED60-4006-9E81-64D855DDEF0F}" srcOrd="0" destOrd="0" presId="urn:microsoft.com/office/officeart/2005/8/layout/default#1"/>
    <dgm:cxn modelId="{15389AB7-81C5-423C-8B93-D57F0835D381}" type="presOf" srcId="{7C18D79A-5E61-4585-B926-69478D171195}" destId="{4149F61C-5323-4128-A202-451A67107F0B}" srcOrd="0" destOrd="0" presId="urn:microsoft.com/office/officeart/2005/8/layout/default#1"/>
    <dgm:cxn modelId="{59B0F90D-C9C6-4089-AB1F-92AC50FEC23D}" type="presOf" srcId="{EC6EAFA5-0593-4B10-A6E3-F0514F59B01C}" destId="{705408BF-4CB8-4D8F-A951-D6A6DB35E296}" srcOrd="0" destOrd="0" presId="urn:microsoft.com/office/officeart/2005/8/layout/default#1"/>
    <dgm:cxn modelId="{37E0093E-A3B2-4C86-A9F6-F15B868A9F40}" srcId="{8156E489-1E2F-47B2-BA54-D63F5227D904}" destId="{F2F3DD0E-BDE6-4354-8E07-30C73A0288C8}" srcOrd="3" destOrd="0" parTransId="{5DF6A7EC-4FE6-486F-ABC2-E64D2AE3B16F}" sibTransId="{B2BF73AD-C6C6-42E4-A1F2-744B02782F34}"/>
    <dgm:cxn modelId="{48914913-4F13-4B4F-B76D-9F72BF575FA0}" type="presOf" srcId="{AA7EBE71-6E89-46FE-B04E-663D8111577B}" destId="{A4F7D18B-FF5D-49EB-95B9-306C96ACD3AE}" srcOrd="0" destOrd="0" presId="urn:microsoft.com/office/officeart/2005/8/layout/default#1"/>
    <dgm:cxn modelId="{550A0D37-B2FA-41B9-975B-5AE2EEE22765}" srcId="{8156E489-1E2F-47B2-BA54-D63F5227D904}" destId="{EC6EAFA5-0593-4B10-A6E3-F0514F59B01C}" srcOrd="0" destOrd="0" parTransId="{2C213CF7-B62E-4C3F-B93B-5141C88E598C}" sibTransId="{231CE088-613B-4D96-B7E8-C4A108A5CF7C}"/>
    <dgm:cxn modelId="{1422825E-0EDC-49C7-AD98-D5DD039A2E0D}" srcId="{8156E489-1E2F-47B2-BA54-D63F5227D904}" destId="{654BFF04-423C-46F1-8AB7-F055A760BC12}" srcOrd="4" destOrd="0" parTransId="{D8347C5D-82CB-4D46-B747-B98A6E3EE667}" sibTransId="{D7D7073F-3A7A-403A-8869-00196B026F2A}"/>
    <dgm:cxn modelId="{22D3F487-2D8C-45E2-B339-92013A96E423}" srcId="{8156E489-1E2F-47B2-BA54-D63F5227D904}" destId="{7C18D79A-5E61-4585-B926-69478D171195}" srcOrd="1" destOrd="0" parTransId="{856F05DA-982E-4D0D-9C02-F474F9032343}" sibTransId="{8BEE9981-7E7C-467D-BD1C-D065306A951F}"/>
    <dgm:cxn modelId="{94793DE3-1C03-4E94-A29C-C4B2C2B111D4}" type="presParOf" srcId="{42D13ED7-DEBE-41F5-89EE-3395761351B1}" destId="{705408BF-4CB8-4D8F-A951-D6A6DB35E296}" srcOrd="0" destOrd="0" presId="urn:microsoft.com/office/officeart/2005/8/layout/default#1"/>
    <dgm:cxn modelId="{B3DAA9FC-63FB-4E27-8C73-97B4CA2E188B}" type="presParOf" srcId="{42D13ED7-DEBE-41F5-89EE-3395761351B1}" destId="{36DA3E65-72F1-49CE-87DA-D727F78D93DD}" srcOrd="1" destOrd="0" presId="urn:microsoft.com/office/officeart/2005/8/layout/default#1"/>
    <dgm:cxn modelId="{756B5A38-4D22-4423-9CE0-A0321B82EAC3}" type="presParOf" srcId="{42D13ED7-DEBE-41F5-89EE-3395761351B1}" destId="{4149F61C-5323-4128-A202-451A67107F0B}" srcOrd="2" destOrd="0" presId="urn:microsoft.com/office/officeart/2005/8/layout/default#1"/>
    <dgm:cxn modelId="{3659AB9B-0B39-4635-B4B8-74AF4097579F}" type="presParOf" srcId="{42D13ED7-DEBE-41F5-89EE-3395761351B1}" destId="{51E401FA-08BB-4D04-924E-FCCB1141933B}" srcOrd="3" destOrd="0" presId="urn:microsoft.com/office/officeart/2005/8/layout/default#1"/>
    <dgm:cxn modelId="{7F9DBA07-D82A-4668-ACFD-78E2A19BBE69}" type="presParOf" srcId="{42D13ED7-DEBE-41F5-89EE-3395761351B1}" destId="{A4F7D18B-FF5D-49EB-95B9-306C96ACD3AE}" srcOrd="4" destOrd="0" presId="urn:microsoft.com/office/officeart/2005/8/layout/default#1"/>
    <dgm:cxn modelId="{E1467420-A941-44CC-9DE6-1A5EA97372DB}" type="presParOf" srcId="{42D13ED7-DEBE-41F5-89EE-3395761351B1}" destId="{D75F16E5-FE07-43C3-95A3-E25407527D73}" srcOrd="5" destOrd="0" presId="urn:microsoft.com/office/officeart/2005/8/layout/default#1"/>
    <dgm:cxn modelId="{28486FE6-157A-4612-8961-43F08DA88016}" type="presParOf" srcId="{42D13ED7-DEBE-41F5-89EE-3395761351B1}" destId="{EF7820E1-ED60-4006-9E81-64D855DDEF0F}" srcOrd="6" destOrd="0" presId="urn:microsoft.com/office/officeart/2005/8/layout/default#1"/>
    <dgm:cxn modelId="{39B27B52-7316-4E89-B5D5-0549D401B1B8}" type="presParOf" srcId="{42D13ED7-DEBE-41F5-89EE-3395761351B1}" destId="{B6E0293D-E490-45CC-AD9A-C2B7269B0EDE}" srcOrd="7" destOrd="0" presId="urn:microsoft.com/office/officeart/2005/8/layout/default#1"/>
    <dgm:cxn modelId="{878A27E7-C2D4-4724-ABCF-775CA23F28F0}" type="presParOf" srcId="{42D13ED7-DEBE-41F5-89EE-3395761351B1}" destId="{E09B842F-BF94-403A-A261-DF63A5BEC67A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708882-4C19-45B9-839D-466578DE7218}" type="doc">
      <dgm:prSet loTypeId="urn:microsoft.com/office/officeart/2005/8/layout/default#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613D51B-9539-46B7-BD5D-6E0426E64E09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latin typeface="Calibri" pitchFamily="34" charset="0"/>
            </a:rPr>
            <a:t>В ходе работы над проектом взрослые активные и опытные его участники</a:t>
          </a:r>
          <a:r>
            <a:rPr lang="ru-RU" sz="2000" dirty="0" smtClean="0">
              <a:latin typeface="Calibri" pitchFamily="34" charset="0"/>
            </a:rPr>
            <a:t>.</a:t>
          </a:r>
          <a:endParaRPr lang="ru-RU" sz="2000" dirty="0">
            <a:latin typeface="Calibri" pitchFamily="34" charset="0"/>
          </a:endParaRPr>
        </a:p>
      </dgm:t>
    </dgm:pt>
    <dgm:pt modelId="{EFCBB416-7423-4500-8678-2F8D5C779290}" type="parTrans" cxnId="{4E42F3CE-E402-4180-A2FB-B378C4950559}">
      <dgm:prSet/>
      <dgm:spPr/>
      <dgm:t>
        <a:bodyPr/>
        <a:lstStyle/>
        <a:p>
          <a:endParaRPr lang="ru-RU"/>
        </a:p>
      </dgm:t>
    </dgm:pt>
    <dgm:pt modelId="{DF57A490-2525-40E2-AF38-A60025B9D46A}" type="sibTrans" cxnId="{4E42F3CE-E402-4180-A2FB-B378C4950559}">
      <dgm:prSet/>
      <dgm:spPr/>
      <dgm:t>
        <a:bodyPr/>
        <a:lstStyle/>
        <a:p>
          <a:endParaRPr lang="ru-RU"/>
        </a:p>
      </dgm:t>
    </dgm:pt>
    <dgm:pt modelId="{C55927D8-C840-4E63-9905-7A66FE31D224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latin typeface="Calibri" pitchFamily="34" charset="0"/>
            </a:rPr>
            <a:t>Проект предусматривает многоплановую  интеграцию образовательных областей</a:t>
          </a:r>
          <a:r>
            <a:rPr lang="ru-RU" sz="3000" dirty="0" smtClean="0">
              <a:latin typeface="Calibri" pitchFamily="34" charset="0"/>
            </a:rPr>
            <a:t>.</a:t>
          </a:r>
          <a:endParaRPr lang="ru-RU" sz="3000" dirty="0">
            <a:latin typeface="Calibri" pitchFamily="34" charset="0"/>
          </a:endParaRPr>
        </a:p>
      </dgm:t>
    </dgm:pt>
    <dgm:pt modelId="{36E3801F-CAD1-4061-BB56-9068ADB4A798}" type="parTrans" cxnId="{5EDA7F46-4502-43A4-88D5-2ED897EB6BF8}">
      <dgm:prSet/>
      <dgm:spPr/>
      <dgm:t>
        <a:bodyPr/>
        <a:lstStyle/>
        <a:p>
          <a:endParaRPr lang="ru-RU"/>
        </a:p>
      </dgm:t>
    </dgm:pt>
    <dgm:pt modelId="{ECC2D10C-853C-4F48-9FC3-5FA51A97B6F8}" type="sibTrans" cxnId="{5EDA7F46-4502-43A4-88D5-2ED897EB6BF8}">
      <dgm:prSet/>
      <dgm:spPr/>
      <dgm:t>
        <a:bodyPr/>
        <a:lstStyle/>
        <a:p>
          <a:endParaRPr lang="ru-RU"/>
        </a:p>
      </dgm:t>
    </dgm:pt>
    <dgm:pt modelId="{4EEB9F9C-A9A7-44EA-957C-E37FB6623013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FFFF66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latin typeface="Calibri" pitchFamily="34" charset="0"/>
            </a:rPr>
            <a:t>Проект предусматривается, как работа позволяющая: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000" dirty="0" smtClean="0">
              <a:latin typeface="Calibri" pitchFamily="34" charset="0"/>
            </a:rPr>
            <a:t>- приобрести новые знания;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000" dirty="0" smtClean="0">
              <a:latin typeface="Calibri" pitchFamily="34" charset="0"/>
            </a:rPr>
            <a:t> - развивать активность, самостоятельность, произвольность поведения;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000" dirty="0" smtClean="0">
              <a:latin typeface="Calibri" pitchFamily="34" charset="0"/>
            </a:rPr>
            <a:t>-  реализовать впечатления, знания, эмоциональное состояние в различных видах деятельности;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000" dirty="0" smtClean="0">
              <a:latin typeface="Calibri" pitchFamily="34" charset="0"/>
            </a:rPr>
            <a:t> - развивать такие психические процессы, как: внимание, память, мышление;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000" dirty="0" smtClean="0">
              <a:latin typeface="Calibri" pitchFamily="34" charset="0"/>
            </a:rPr>
            <a:t> - развивать личностные качества воспитанников;</a:t>
          </a:r>
        </a:p>
        <a:p>
          <a:pPr algn="l">
            <a:lnSpc>
              <a:spcPct val="90000"/>
            </a:lnSpc>
            <a:spcAft>
              <a:spcPts val="0"/>
            </a:spcAft>
          </a:pPr>
          <a:endParaRPr lang="ru-RU" sz="1800" dirty="0">
            <a:latin typeface="Calibri" pitchFamily="34" charset="0"/>
          </a:endParaRPr>
        </a:p>
      </dgm:t>
    </dgm:pt>
    <dgm:pt modelId="{8BB151B2-9068-4626-9FD9-6277CC56FDE8}" type="parTrans" cxnId="{74D4E465-0ABC-401B-A56D-DAF2B3AD5B92}">
      <dgm:prSet/>
      <dgm:spPr/>
      <dgm:t>
        <a:bodyPr/>
        <a:lstStyle/>
        <a:p>
          <a:endParaRPr lang="ru-RU"/>
        </a:p>
      </dgm:t>
    </dgm:pt>
    <dgm:pt modelId="{3F42D62D-8A80-4FF9-8577-867A03B8F86D}" type="sibTrans" cxnId="{74D4E465-0ABC-401B-A56D-DAF2B3AD5B92}">
      <dgm:prSet/>
      <dgm:spPr/>
      <dgm:t>
        <a:bodyPr/>
        <a:lstStyle/>
        <a:p>
          <a:endParaRPr lang="ru-RU"/>
        </a:p>
      </dgm:t>
    </dgm:pt>
    <dgm:pt modelId="{C86C87A7-B010-4AB2-97BE-749238287479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66CC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latin typeface="Calibri" pitchFamily="34" charset="0"/>
            </a:rPr>
            <a:t>В основу работы над проектом легли определенные принципы</a:t>
          </a:r>
          <a:endParaRPr lang="ru-RU" sz="2400" dirty="0">
            <a:latin typeface="Calibri" pitchFamily="34" charset="0"/>
          </a:endParaRPr>
        </a:p>
      </dgm:t>
    </dgm:pt>
    <dgm:pt modelId="{3350DDD0-0522-49C5-80E2-67209AC6B35E}" type="parTrans" cxnId="{1E8560A1-3373-4209-81EB-53038622FE58}">
      <dgm:prSet/>
      <dgm:spPr/>
      <dgm:t>
        <a:bodyPr/>
        <a:lstStyle/>
        <a:p>
          <a:endParaRPr lang="ru-RU"/>
        </a:p>
      </dgm:t>
    </dgm:pt>
    <dgm:pt modelId="{A79F1B79-11C0-4DAA-A79D-8478E05827F6}" type="sibTrans" cxnId="{1E8560A1-3373-4209-81EB-53038622FE58}">
      <dgm:prSet/>
      <dgm:spPr/>
      <dgm:t>
        <a:bodyPr/>
        <a:lstStyle/>
        <a:p>
          <a:endParaRPr lang="ru-RU"/>
        </a:p>
      </dgm:t>
    </dgm:pt>
    <dgm:pt modelId="{C3651794-13E0-4A53-8888-705461D3049D}" type="pres">
      <dgm:prSet presAssocID="{8B708882-4C19-45B9-839D-466578DE721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8A6804-0564-4520-B301-81532F7DD1EA}" type="pres">
      <dgm:prSet presAssocID="{1613D51B-9539-46B7-BD5D-6E0426E64E09}" presName="node" presStyleLbl="node1" presStyleIdx="0" presStyleCnt="4" custScaleX="140533" custScaleY="91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DC5EF3-A311-40CF-B755-7D2EA9DC94C7}" type="pres">
      <dgm:prSet presAssocID="{DF57A490-2525-40E2-AF38-A60025B9D46A}" presName="sibTrans" presStyleCnt="0"/>
      <dgm:spPr/>
    </dgm:pt>
    <dgm:pt modelId="{8A045D1C-2A33-4331-8F44-21F0FBEB0361}" type="pres">
      <dgm:prSet presAssocID="{C55927D8-C840-4E63-9905-7A66FE31D224}" presName="node" presStyleLbl="node1" presStyleIdx="1" presStyleCnt="4" custScaleX="147600" custScaleY="98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E28BB8-20B6-4B09-93CD-CF4B2A206015}" type="pres">
      <dgm:prSet presAssocID="{ECC2D10C-853C-4F48-9FC3-5FA51A97B6F8}" presName="sibTrans" presStyleCnt="0"/>
      <dgm:spPr/>
    </dgm:pt>
    <dgm:pt modelId="{F8F4B0E9-D9F3-483F-A86E-376A76B0B43D}" type="pres">
      <dgm:prSet presAssocID="{4EEB9F9C-A9A7-44EA-957C-E37FB6623013}" presName="node" presStyleLbl="node1" presStyleIdx="2" presStyleCnt="4" custScaleX="234622" custScaleY="232495" custLinFactNeighborX="2639" custLinFactNeighborY="-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D125EA-E8E0-42E3-AAEE-A5AE87E91A2C}" type="pres">
      <dgm:prSet presAssocID="{3F42D62D-8A80-4FF9-8577-867A03B8F86D}" presName="sibTrans" presStyleCnt="0"/>
      <dgm:spPr/>
    </dgm:pt>
    <dgm:pt modelId="{2CC50710-18D2-4F1D-901E-76DFA8777377}" type="pres">
      <dgm:prSet presAssocID="{C86C87A7-B010-4AB2-97BE-749238287479}" presName="node" presStyleLbl="node1" presStyleIdx="3" presStyleCnt="4" custScaleX="69339" custScaleY="152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8560A1-3373-4209-81EB-53038622FE58}" srcId="{8B708882-4C19-45B9-839D-466578DE7218}" destId="{C86C87A7-B010-4AB2-97BE-749238287479}" srcOrd="3" destOrd="0" parTransId="{3350DDD0-0522-49C5-80E2-67209AC6B35E}" sibTransId="{A79F1B79-11C0-4DAA-A79D-8478E05827F6}"/>
    <dgm:cxn modelId="{670F519C-9F73-4DCD-9800-C10D8C1B53F8}" type="presOf" srcId="{1613D51B-9539-46B7-BD5D-6E0426E64E09}" destId="{FE8A6804-0564-4520-B301-81532F7DD1EA}" srcOrd="0" destOrd="0" presId="urn:microsoft.com/office/officeart/2005/8/layout/default#2"/>
    <dgm:cxn modelId="{9063765E-BA19-4F68-941D-C1466E5EE021}" type="presOf" srcId="{C55927D8-C840-4E63-9905-7A66FE31D224}" destId="{8A045D1C-2A33-4331-8F44-21F0FBEB0361}" srcOrd="0" destOrd="0" presId="urn:microsoft.com/office/officeart/2005/8/layout/default#2"/>
    <dgm:cxn modelId="{4E42F3CE-E402-4180-A2FB-B378C4950559}" srcId="{8B708882-4C19-45B9-839D-466578DE7218}" destId="{1613D51B-9539-46B7-BD5D-6E0426E64E09}" srcOrd="0" destOrd="0" parTransId="{EFCBB416-7423-4500-8678-2F8D5C779290}" sibTransId="{DF57A490-2525-40E2-AF38-A60025B9D46A}"/>
    <dgm:cxn modelId="{2BB5FF07-C8BA-44D4-85DD-6992306EB747}" type="presOf" srcId="{8B708882-4C19-45B9-839D-466578DE7218}" destId="{C3651794-13E0-4A53-8888-705461D3049D}" srcOrd="0" destOrd="0" presId="urn:microsoft.com/office/officeart/2005/8/layout/default#2"/>
    <dgm:cxn modelId="{5EDA7F46-4502-43A4-88D5-2ED897EB6BF8}" srcId="{8B708882-4C19-45B9-839D-466578DE7218}" destId="{C55927D8-C840-4E63-9905-7A66FE31D224}" srcOrd="1" destOrd="0" parTransId="{36E3801F-CAD1-4061-BB56-9068ADB4A798}" sibTransId="{ECC2D10C-853C-4F48-9FC3-5FA51A97B6F8}"/>
    <dgm:cxn modelId="{6DC9F36C-C70F-4965-A156-AC162A83E253}" type="presOf" srcId="{C86C87A7-B010-4AB2-97BE-749238287479}" destId="{2CC50710-18D2-4F1D-901E-76DFA8777377}" srcOrd="0" destOrd="0" presId="urn:microsoft.com/office/officeart/2005/8/layout/default#2"/>
    <dgm:cxn modelId="{A10AF809-BBB2-42CD-8672-954E5E02628C}" type="presOf" srcId="{4EEB9F9C-A9A7-44EA-957C-E37FB6623013}" destId="{F8F4B0E9-D9F3-483F-A86E-376A76B0B43D}" srcOrd="0" destOrd="0" presId="urn:microsoft.com/office/officeart/2005/8/layout/default#2"/>
    <dgm:cxn modelId="{74D4E465-0ABC-401B-A56D-DAF2B3AD5B92}" srcId="{8B708882-4C19-45B9-839D-466578DE7218}" destId="{4EEB9F9C-A9A7-44EA-957C-E37FB6623013}" srcOrd="2" destOrd="0" parTransId="{8BB151B2-9068-4626-9FD9-6277CC56FDE8}" sibTransId="{3F42D62D-8A80-4FF9-8577-867A03B8F86D}"/>
    <dgm:cxn modelId="{A46868EE-C2CF-4677-9513-C151B4C839B6}" type="presParOf" srcId="{C3651794-13E0-4A53-8888-705461D3049D}" destId="{FE8A6804-0564-4520-B301-81532F7DD1EA}" srcOrd="0" destOrd="0" presId="urn:microsoft.com/office/officeart/2005/8/layout/default#2"/>
    <dgm:cxn modelId="{06A527D8-3F0D-450E-81DA-9A0B469F059D}" type="presParOf" srcId="{C3651794-13E0-4A53-8888-705461D3049D}" destId="{6CDC5EF3-A311-40CF-B755-7D2EA9DC94C7}" srcOrd="1" destOrd="0" presId="urn:microsoft.com/office/officeart/2005/8/layout/default#2"/>
    <dgm:cxn modelId="{3D03A8BC-1E89-4EA0-9735-68BB53FF3A4F}" type="presParOf" srcId="{C3651794-13E0-4A53-8888-705461D3049D}" destId="{8A045D1C-2A33-4331-8F44-21F0FBEB0361}" srcOrd="2" destOrd="0" presId="urn:microsoft.com/office/officeart/2005/8/layout/default#2"/>
    <dgm:cxn modelId="{0EEDE7CC-6E00-4FB2-848E-B1970990F479}" type="presParOf" srcId="{C3651794-13E0-4A53-8888-705461D3049D}" destId="{6CE28BB8-20B6-4B09-93CD-CF4B2A206015}" srcOrd="3" destOrd="0" presId="urn:microsoft.com/office/officeart/2005/8/layout/default#2"/>
    <dgm:cxn modelId="{DDA251E3-7600-4B29-B1E3-FAA6C9E9B145}" type="presParOf" srcId="{C3651794-13E0-4A53-8888-705461D3049D}" destId="{F8F4B0E9-D9F3-483F-A86E-376A76B0B43D}" srcOrd="4" destOrd="0" presId="urn:microsoft.com/office/officeart/2005/8/layout/default#2"/>
    <dgm:cxn modelId="{5EF96411-77FC-411A-8B16-84EAA3380584}" type="presParOf" srcId="{C3651794-13E0-4A53-8888-705461D3049D}" destId="{D2D125EA-E8E0-42E3-AAEE-A5AE87E91A2C}" srcOrd="5" destOrd="0" presId="urn:microsoft.com/office/officeart/2005/8/layout/default#2"/>
    <dgm:cxn modelId="{0EB74BDB-6C35-4675-BCBE-224442A242F4}" type="presParOf" srcId="{C3651794-13E0-4A53-8888-705461D3049D}" destId="{2CC50710-18D2-4F1D-901E-76DFA8777377}" srcOrd="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0FF1C3-3C1B-4503-8EE3-C3679FDF24C9}" type="doc">
      <dgm:prSet loTypeId="urn:microsoft.com/office/officeart/2005/8/layout/default#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D2DF89E-44A3-4821-AFC4-49DBA1782102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ru-RU" sz="2400" b="1" dirty="0" smtClean="0">
              <a:latin typeface="Calibri" pitchFamily="34" charset="0"/>
            </a:rPr>
            <a:t>Принцип историзма</a:t>
          </a:r>
          <a:endParaRPr lang="ru-RU" sz="2400" b="1" dirty="0">
            <a:latin typeface="Calibri" pitchFamily="34" charset="0"/>
          </a:endParaRPr>
        </a:p>
      </dgm:t>
    </dgm:pt>
    <dgm:pt modelId="{AC89C6D7-22D0-45C8-B53A-CD76EE80A75B}" type="parTrans" cxnId="{9DE22ECA-FABE-44B8-89A2-74D1E617D069}">
      <dgm:prSet/>
      <dgm:spPr/>
      <dgm:t>
        <a:bodyPr/>
        <a:lstStyle/>
        <a:p>
          <a:endParaRPr lang="ru-RU"/>
        </a:p>
      </dgm:t>
    </dgm:pt>
    <dgm:pt modelId="{C71C1FB9-87F2-47B0-8A1F-106453CAE14F}" type="sibTrans" cxnId="{9DE22ECA-FABE-44B8-89A2-74D1E617D069}">
      <dgm:prSet/>
      <dgm:spPr/>
      <dgm:t>
        <a:bodyPr/>
        <a:lstStyle/>
        <a:p>
          <a:endParaRPr lang="ru-RU"/>
        </a:p>
      </dgm:t>
    </dgm:pt>
    <dgm:pt modelId="{315D6C6F-9D8A-4C8E-86C0-73D816957D18}">
      <dgm:prSet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rgbClr val="FF66CC"/>
        </a:solidFill>
      </dgm:spPr>
      <dgm:t>
        <a:bodyPr/>
        <a:lstStyle/>
        <a:p>
          <a:r>
            <a:rPr lang="ru-RU" sz="2400" b="1" dirty="0" smtClean="0">
              <a:latin typeface="Calibri" pitchFamily="34" charset="0"/>
            </a:rPr>
            <a:t>Принцип гуманизации</a:t>
          </a:r>
          <a:endParaRPr lang="ru-RU" sz="2400" b="1" dirty="0">
            <a:latin typeface="Calibri" pitchFamily="34" charset="0"/>
          </a:endParaRPr>
        </a:p>
      </dgm:t>
    </dgm:pt>
    <dgm:pt modelId="{0FDE0C99-AD79-4F3B-B49C-C4B17528A778}" type="parTrans" cxnId="{B8E069FF-0594-4E09-BD08-3B4910EBF86A}">
      <dgm:prSet/>
      <dgm:spPr/>
      <dgm:t>
        <a:bodyPr/>
        <a:lstStyle/>
        <a:p>
          <a:endParaRPr lang="ru-RU"/>
        </a:p>
      </dgm:t>
    </dgm:pt>
    <dgm:pt modelId="{D958DD97-B98F-44BB-B311-8A6695FC8656}" type="sibTrans" cxnId="{B8E069FF-0594-4E09-BD08-3B4910EBF86A}">
      <dgm:prSet/>
      <dgm:spPr/>
      <dgm:t>
        <a:bodyPr/>
        <a:lstStyle/>
        <a:p>
          <a:endParaRPr lang="ru-RU"/>
        </a:p>
      </dgm:t>
    </dgm:pt>
    <dgm:pt modelId="{72A59790-0F4B-42AE-B4FB-8DF855BDA45C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2400" b="1" dirty="0" smtClean="0">
              <a:latin typeface="Calibri" pitchFamily="34" charset="0"/>
            </a:rPr>
            <a:t>Принцип дифференциации</a:t>
          </a:r>
          <a:endParaRPr lang="ru-RU" sz="2400" b="1" dirty="0">
            <a:latin typeface="Calibri" pitchFamily="34" charset="0"/>
          </a:endParaRPr>
        </a:p>
      </dgm:t>
    </dgm:pt>
    <dgm:pt modelId="{0F1F8ED1-D1B9-42E1-8498-AE3223769D97}" type="parTrans" cxnId="{728BED11-6FE2-40D5-BA69-DCF49585C828}">
      <dgm:prSet/>
      <dgm:spPr/>
      <dgm:t>
        <a:bodyPr/>
        <a:lstStyle/>
        <a:p>
          <a:endParaRPr lang="ru-RU"/>
        </a:p>
      </dgm:t>
    </dgm:pt>
    <dgm:pt modelId="{CB6ED2BF-D804-42D7-816A-E67D56D461F2}" type="sibTrans" cxnId="{728BED11-6FE2-40D5-BA69-DCF49585C828}">
      <dgm:prSet/>
      <dgm:spPr/>
      <dgm:t>
        <a:bodyPr/>
        <a:lstStyle/>
        <a:p>
          <a:endParaRPr lang="ru-RU"/>
        </a:p>
      </dgm:t>
    </dgm:pt>
    <dgm:pt modelId="{4347E076-4CB9-438B-8DAE-75187B038402}">
      <dgm:prSet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FF9900"/>
        </a:solidFill>
      </dgm:spPr>
      <dgm:t>
        <a:bodyPr/>
        <a:lstStyle/>
        <a:p>
          <a:r>
            <a:rPr lang="ru-RU" sz="2400" b="1" dirty="0" smtClean="0">
              <a:latin typeface="Calibri" pitchFamily="34" charset="0"/>
            </a:rPr>
            <a:t>Принцип интегративности</a:t>
          </a:r>
          <a:endParaRPr lang="ru-RU" sz="2400" b="1" dirty="0">
            <a:latin typeface="Calibri" pitchFamily="34" charset="0"/>
          </a:endParaRPr>
        </a:p>
      </dgm:t>
    </dgm:pt>
    <dgm:pt modelId="{61677334-88CA-4DF9-BC17-6D26D46DBF1B}" type="parTrans" cxnId="{FB178B49-5ABE-4449-B245-F389E1EBAC20}">
      <dgm:prSet/>
      <dgm:spPr/>
      <dgm:t>
        <a:bodyPr/>
        <a:lstStyle/>
        <a:p>
          <a:endParaRPr lang="ru-RU"/>
        </a:p>
      </dgm:t>
    </dgm:pt>
    <dgm:pt modelId="{2B65D4EB-6AD6-4776-BA80-017B9A40968B}" type="sibTrans" cxnId="{FB178B49-5ABE-4449-B245-F389E1EBAC20}">
      <dgm:prSet/>
      <dgm:spPr/>
      <dgm:t>
        <a:bodyPr/>
        <a:lstStyle/>
        <a:p>
          <a:endParaRPr lang="ru-RU"/>
        </a:p>
      </dgm:t>
    </dgm:pt>
    <dgm:pt modelId="{97081986-112E-40F9-915A-C6F2A52645B7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r>
            <a:rPr lang="ru-RU" sz="2400" b="1" dirty="0" smtClean="0">
              <a:latin typeface="Calibri" pitchFamily="34" charset="0"/>
            </a:rPr>
            <a:t>Принцип наглядности</a:t>
          </a:r>
          <a:endParaRPr lang="ru-RU" sz="2400" b="1" dirty="0">
            <a:latin typeface="Calibri" pitchFamily="34" charset="0"/>
          </a:endParaRPr>
        </a:p>
      </dgm:t>
    </dgm:pt>
    <dgm:pt modelId="{5A4EDEAE-584C-48C0-B59E-BE61EFEC04BF}" type="parTrans" cxnId="{BF0F4468-7668-41F4-98D5-CBD46145C0D1}">
      <dgm:prSet/>
      <dgm:spPr/>
      <dgm:t>
        <a:bodyPr/>
        <a:lstStyle/>
        <a:p>
          <a:endParaRPr lang="ru-RU"/>
        </a:p>
      </dgm:t>
    </dgm:pt>
    <dgm:pt modelId="{8A54B524-DA4A-46F2-91BE-ECB2B620FDD3}" type="sibTrans" cxnId="{BF0F4468-7668-41F4-98D5-CBD46145C0D1}">
      <dgm:prSet/>
      <dgm:spPr/>
      <dgm:t>
        <a:bodyPr/>
        <a:lstStyle/>
        <a:p>
          <a:endParaRPr lang="ru-RU"/>
        </a:p>
      </dgm:t>
    </dgm:pt>
    <dgm:pt modelId="{D46ACAC0-994E-40B6-95FA-73CA1C58E114}" type="pres">
      <dgm:prSet presAssocID="{540FF1C3-3C1B-4503-8EE3-C3679FDF24C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471C51-DEC3-489C-9433-226F991224CD}" type="pres">
      <dgm:prSet presAssocID="{DD2DF89E-44A3-4821-AFC4-49DBA1782102}" presName="node" presStyleLbl="node1" presStyleIdx="0" presStyleCnt="5" custScaleX="67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91C1A8-FBE8-4FC5-91E5-A64DB8C21D06}" type="pres">
      <dgm:prSet presAssocID="{C71C1FB9-87F2-47B0-8A1F-106453CAE14F}" presName="sibTrans" presStyleCnt="0"/>
      <dgm:spPr/>
    </dgm:pt>
    <dgm:pt modelId="{4BA3F6B2-D1E7-4056-A24F-7A85C4C307D5}" type="pres">
      <dgm:prSet presAssocID="{72A59790-0F4B-42AE-B4FB-8DF855BDA45C}" presName="node" presStyleLbl="node1" presStyleIdx="1" presStyleCnt="5" custScaleX="95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3012FC-3C64-4968-9B10-9F729E095FB6}" type="pres">
      <dgm:prSet presAssocID="{CB6ED2BF-D804-42D7-816A-E67D56D461F2}" presName="sibTrans" presStyleCnt="0"/>
      <dgm:spPr/>
    </dgm:pt>
    <dgm:pt modelId="{C6A34066-738A-414E-9BED-FB62DDEB34AB}" type="pres">
      <dgm:prSet presAssocID="{315D6C6F-9D8A-4C8E-86C0-73D816957D18}" presName="node" presStyleLbl="node1" presStyleIdx="2" presStyleCnt="5" custScaleX="85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141E17-545A-4F3C-A849-852B9C70E416}" type="pres">
      <dgm:prSet presAssocID="{D958DD97-B98F-44BB-B311-8A6695FC8656}" presName="sibTrans" presStyleCnt="0"/>
      <dgm:spPr/>
    </dgm:pt>
    <dgm:pt modelId="{8C2CBAC0-5A5F-4239-976E-8339C17B3E31}" type="pres">
      <dgm:prSet presAssocID="{97081986-112E-40F9-915A-C6F2A52645B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E6FAC-9E6F-4F6F-8A47-75C58EF2DD35}" type="pres">
      <dgm:prSet presAssocID="{8A54B524-DA4A-46F2-91BE-ECB2B620FDD3}" presName="sibTrans" presStyleCnt="0"/>
      <dgm:spPr/>
    </dgm:pt>
    <dgm:pt modelId="{817CE66E-BA4E-4580-B206-679AD5FCCD53}" type="pres">
      <dgm:prSet presAssocID="{4347E076-4CB9-438B-8DAE-75187B03840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B76D33-75AE-4B08-80CB-9540649BB9D6}" type="presOf" srcId="{97081986-112E-40F9-915A-C6F2A52645B7}" destId="{8C2CBAC0-5A5F-4239-976E-8339C17B3E31}" srcOrd="0" destOrd="0" presId="urn:microsoft.com/office/officeart/2005/8/layout/default#3"/>
    <dgm:cxn modelId="{9DE22ECA-FABE-44B8-89A2-74D1E617D069}" srcId="{540FF1C3-3C1B-4503-8EE3-C3679FDF24C9}" destId="{DD2DF89E-44A3-4821-AFC4-49DBA1782102}" srcOrd="0" destOrd="0" parTransId="{AC89C6D7-22D0-45C8-B53A-CD76EE80A75B}" sibTransId="{C71C1FB9-87F2-47B0-8A1F-106453CAE14F}"/>
    <dgm:cxn modelId="{728BED11-6FE2-40D5-BA69-DCF49585C828}" srcId="{540FF1C3-3C1B-4503-8EE3-C3679FDF24C9}" destId="{72A59790-0F4B-42AE-B4FB-8DF855BDA45C}" srcOrd="1" destOrd="0" parTransId="{0F1F8ED1-D1B9-42E1-8498-AE3223769D97}" sibTransId="{CB6ED2BF-D804-42D7-816A-E67D56D461F2}"/>
    <dgm:cxn modelId="{8FEBBE55-3FAF-47AE-B124-B20D9E669C17}" type="presOf" srcId="{DD2DF89E-44A3-4821-AFC4-49DBA1782102}" destId="{B6471C51-DEC3-489C-9433-226F991224CD}" srcOrd="0" destOrd="0" presId="urn:microsoft.com/office/officeart/2005/8/layout/default#3"/>
    <dgm:cxn modelId="{FB178B49-5ABE-4449-B245-F389E1EBAC20}" srcId="{540FF1C3-3C1B-4503-8EE3-C3679FDF24C9}" destId="{4347E076-4CB9-438B-8DAE-75187B038402}" srcOrd="4" destOrd="0" parTransId="{61677334-88CA-4DF9-BC17-6D26D46DBF1B}" sibTransId="{2B65D4EB-6AD6-4776-BA80-017B9A40968B}"/>
    <dgm:cxn modelId="{BF0F4468-7668-41F4-98D5-CBD46145C0D1}" srcId="{540FF1C3-3C1B-4503-8EE3-C3679FDF24C9}" destId="{97081986-112E-40F9-915A-C6F2A52645B7}" srcOrd="3" destOrd="0" parTransId="{5A4EDEAE-584C-48C0-B59E-BE61EFEC04BF}" sibTransId="{8A54B524-DA4A-46F2-91BE-ECB2B620FDD3}"/>
    <dgm:cxn modelId="{DB93FE4D-F7C4-455D-8757-37BAD2C49343}" type="presOf" srcId="{72A59790-0F4B-42AE-B4FB-8DF855BDA45C}" destId="{4BA3F6B2-D1E7-4056-A24F-7A85C4C307D5}" srcOrd="0" destOrd="0" presId="urn:microsoft.com/office/officeart/2005/8/layout/default#3"/>
    <dgm:cxn modelId="{B8E069FF-0594-4E09-BD08-3B4910EBF86A}" srcId="{540FF1C3-3C1B-4503-8EE3-C3679FDF24C9}" destId="{315D6C6F-9D8A-4C8E-86C0-73D816957D18}" srcOrd="2" destOrd="0" parTransId="{0FDE0C99-AD79-4F3B-B49C-C4B17528A778}" sibTransId="{D958DD97-B98F-44BB-B311-8A6695FC8656}"/>
    <dgm:cxn modelId="{F4E47E6A-7667-477D-8F99-7655ACF11B67}" type="presOf" srcId="{4347E076-4CB9-438B-8DAE-75187B038402}" destId="{817CE66E-BA4E-4580-B206-679AD5FCCD53}" srcOrd="0" destOrd="0" presId="urn:microsoft.com/office/officeart/2005/8/layout/default#3"/>
    <dgm:cxn modelId="{BD1625AA-4D32-4871-9581-AF91400FB1CF}" type="presOf" srcId="{315D6C6F-9D8A-4C8E-86C0-73D816957D18}" destId="{C6A34066-738A-414E-9BED-FB62DDEB34AB}" srcOrd="0" destOrd="0" presId="urn:microsoft.com/office/officeart/2005/8/layout/default#3"/>
    <dgm:cxn modelId="{E0BFB417-29E5-4C20-A7B6-03F260FAB0A9}" type="presOf" srcId="{540FF1C3-3C1B-4503-8EE3-C3679FDF24C9}" destId="{D46ACAC0-994E-40B6-95FA-73CA1C58E114}" srcOrd="0" destOrd="0" presId="urn:microsoft.com/office/officeart/2005/8/layout/default#3"/>
    <dgm:cxn modelId="{0E1C51DC-0C25-48EB-949D-4E832B2E9038}" type="presParOf" srcId="{D46ACAC0-994E-40B6-95FA-73CA1C58E114}" destId="{B6471C51-DEC3-489C-9433-226F991224CD}" srcOrd="0" destOrd="0" presId="urn:microsoft.com/office/officeart/2005/8/layout/default#3"/>
    <dgm:cxn modelId="{AEAF9E66-EE06-47C8-ADB1-177A01950482}" type="presParOf" srcId="{D46ACAC0-994E-40B6-95FA-73CA1C58E114}" destId="{7491C1A8-FBE8-4FC5-91E5-A64DB8C21D06}" srcOrd="1" destOrd="0" presId="urn:microsoft.com/office/officeart/2005/8/layout/default#3"/>
    <dgm:cxn modelId="{4A59350A-40D2-46CC-B704-662D793A32A1}" type="presParOf" srcId="{D46ACAC0-994E-40B6-95FA-73CA1C58E114}" destId="{4BA3F6B2-D1E7-4056-A24F-7A85C4C307D5}" srcOrd="2" destOrd="0" presId="urn:microsoft.com/office/officeart/2005/8/layout/default#3"/>
    <dgm:cxn modelId="{10625004-7913-4DF1-9794-0D928D949F19}" type="presParOf" srcId="{D46ACAC0-994E-40B6-95FA-73CA1C58E114}" destId="{653012FC-3C64-4968-9B10-9F729E095FB6}" srcOrd="3" destOrd="0" presId="urn:microsoft.com/office/officeart/2005/8/layout/default#3"/>
    <dgm:cxn modelId="{C35C4CB8-ACD8-4C0B-8DC8-AFF45EDD3F40}" type="presParOf" srcId="{D46ACAC0-994E-40B6-95FA-73CA1C58E114}" destId="{C6A34066-738A-414E-9BED-FB62DDEB34AB}" srcOrd="4" destOrd="0" presId="urn:microsoft.com/office/officeart/2005/8/layout/default#3"/>
    <dgm:cxn modelId="{99AB2EC3-672A-4CA7-BE74-A06628C7D0BE}" type="presParOf" srcId="{D46ACAC0-994E-40B6-95FA-73CA1C58E114}" destId="{98141E17-545A-4F3C-A849-852B9C70E416}" srcOrd="5" destOrd="0" presId="urn:microsoft.com/office/officeart/2005/8/layout/default#3"/>
    <dgm:cxn modelId="{50DE1CF3-6126-4082-98D1-E440B80FE3A2}" type="presParOf" srcId="{D46ACAC0-994E-40B6-95FA-73CA1C58E114}" destId="{8C2CBAC0-5A5F-4239-976E-8339C17B3E31}" srcOrd="6" destOrd="0" presId="urn:microsoft.com/office/officeart/2005/8/layout/default#3"/>
    <dgm:cxn modelId="{D40A4A12-FD29-41E4-8022-1D70F4D291E0}" type="presParOf" srcId="{D46ACAC0-994E-40B6-95FA-73CA1C58E114}" destId="{EC1E6FAC-9E6F-4F6F-8A47-75C58EF2DD35}" srcOrd="7" destOrd="0" presId="urn:microsoft.com/office/officeart/2005/8/layout/default#3"/>
    <dgm:cxn modelId="{9418A60E-1A50-403F-A638-358F4ABBEF5D}" type="presParOf" srcId="{D46ACAC0-994E-40B6-95FA-73CA1C58E114}" destId="{817CE66E-BA4E-4580-B206-679AD5FCCD53}" srcOrd="8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CD19E6-BFA0-4D36-8C15-8DC7492BE2C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01AD8F6B-8DA3-4A05-9D8E-65F9DAA83C6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C000"/>
        </a:solidFill>
      </dgm:spPr>
      <dgm:t>
        <a:bodyPr/>
        <a:lstStyle/>
        <a:p>
          <a:pPr marR="0" algn="ctr" rtl="0"/>
          <a:r>
            <a:rPr lang="ru-RU" sz="2400" b="1" baseline="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</a:rPr>
            <a:t>Тематические блоки</a:t>
          </a:r>
          <a:endParaRPr lang="ru-RU" sz="2400" b="1" dirty="0" smtClean="0">
            <a:solidFill>
              <a:schemeClr val="accent2">
                <a:lumMod val="75000"/>
              </a:schemeClr>
            </a:solidFill>
            <a:latin typeface="Calibri" pitchFamily="34" charset="0"/>
          </a:endParaRPr>
        </a:p>
      </dgm:t>
    </dgm:pt>
    <dgm:pt modelId="{4672A657-7147-4047-8088-59C380EA8BE1}" type="parTrans" cxnId="{E00BC8FE-694D-4F83-BB43-CD3899BDD5FE}">
      <dgm:prSet/>
      <dgm:spPr/>
      <dgm:t>
        <a:bodyPr/>
        <a:lstStyle/>
        <a:p>
          <a:pPr algn="ctr"/>
          <a:endParaRPr lang="ru-RU"/>
        </a:p>
      </dgm:t>
    </dgm:pt>
    <dgm:pt modelId="{D372C5D2-1212-49CA-A9AC-02D1894EB3B6}" type="sibTrans" cxnId="{E00BC8FE-694D-4F83-BB43-CD3899BDD5FE}">
      <dgm:prSet/>
      <dgm:spPr/>
      <dgm:t>
        <a:bodyPr/>
        <a:lstStyle/>
        <a:p>
          <a:pPr algn="ctr"/>
          <a:endParaRPr lang="ru-RU"/>
        </a:p>
      </dgm:t>
    </dgm:pt>
    <dgm:pt modelId="{35F1B2F1-7E6E-4B66-BAD7-01284CBDE654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92D050"/>
        </a:solidFill>
      </dgm:spPr>
      <dgm:t>
        <a:bodyPr/>
        <a:lstStyle/>
        <a:p>
          <a:pPr marR="0" algn="ctr" rtl="0"/>
          <a:r>
            <a:rPr lang="ru-RU" dirty="0" smtClean="0">
              <a:solidFill>
                <a:schemeClr val="tx2"/>
              </a:solidFill>
            </a:rPr>
            <a:t>Презентация</a:t>
          </a:r>
          <a:r>
            <a:rPr lang="ru-RU" baseline="0" dirty="0" smtClean="0">
              <a:solidFill>
                <a:schemeClr val="tx2"/>
              </a:solidFill>
            </a:rPr>
            <a:t> «Никто не забыт ни что  не забыто»</a:t>
          </a:r>
          <a:endParaRPr lang="ru-RU" dirty="0" smtClean="0">
            <a:solidFill>
              <a:schemeClr val="tx2"/>
            </a:solidFill>
          </a:endParaRPr>
        </a:p>
      </dgm:t>
    </dgm:pt>
    <dgm:pt modelId="{839A9374-C3CF-4E0B-B42B-DA252A3776D6}" type="parTrans" cxnId="{DF8BE7B7-F693-46A7-8F47-39489B798829}">
      <dgm:prSet/>
      <dgm:spPr/>
      <dgm:t>
        <a:bodyPr/>
        <a:lstStyle/>
        <a:p>
          <a:pPr algn="ctr"/>
          <a:endParaRPr lang="ru-RU" dirty="0"/>
        </a:p>
      </dgm:t>
    </dgm:pt>
    <dgm:pt modelId="{8FCBC6DF-4691-42FF-9010-6454085FDCE3}" type="sibTrans" cxnId="{DF8BE7B7-F693-46A7-8F47-39489B798829}">
      <dgm:prSet/>
      <dgm:spPr/>
      <dgm:t>
        <a:bodyPr/>
        <a:lstStyle/>
        <a:p>
          <a:pPr algn="ctr"/>
          <a:endParaRPr lang="ru-RU"/>
        </a:p>
      </dgm:t>
    </dgm:pt>
    <dgm:pt modelId="{D09D13FB-9623-4E0F-BFF3-ED321ECDC1A9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R="0" algn="ctr" rtl="0"/>
          <a:r>
            <a:rPr lang="ru-RU" sz="1800" dirty="0" smtClean="0">
              <a:solidFill>
                <a:schemeClr val="bg2">
                  <a:lumMod val="25000"/>
                </a:schemeClr>
              </a:solidFill>
            </a:rPr>
            <a:t>С /Р  игры  «Российская армия», «Пограничники», «Летчики», «Военный катер»</a:t>
          </a:r>
        </a:p>
      </dgm:t>
    </dgm:pt>
    <dgm:pt modelId="{CC27502C-1AAB-4230-AB04-CDC19DAE0154}" type="parTrans" cxnId="{781E49A1-6AE7-4807-A0DB-B8175A91C1F6}">
      <dgm:prSet/>
      <dgm:spPr/>
      <dgm:t>
        <a:bodyPr/>
        <a:lstStyle/>
        <a:p>
          <a:pPr algn="ctr"/>
          <a:endParaRPr lang="ru-RU" dirty="0"/>
        </a:p>
      </dgm:t>
    </dgm:pt>
    <dgm:pt modelId="{646E6A32-8673-4412-8756-FDAEDB7E69AB}" type="sibTrans" cxnId="{781E49A1-6AE7-4807-A0DB-B8175A91C1F6}">
      <dgm:prSet/>
      <dgm:spPr/>
      <dgm:t>
        <a:bodyPr/>
        <a:lstStyle/>
        <a:p>
          <a:pPr algn="ctr"/>
          <a:endParaRPr lang="ru-RU"/>
        </a:p>
      </dgm:t>
    </dgm:pt>
    <dgm:pt modelId="{A0A4C7BA-F2AF-4766-BE45-92625E01E4D8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0000"/>
        </a:solidFill>
      </dgm:spPr>
      <dgm:t>
        <a:bodyPr/>
        <a:lstStyle/>
        <a:p>
          <a:pPr marR="0" algn="ctr" rtl="0"/>
          <a:r>
            <a:rPr lang="ru-RU" dirty="0" smtClean="0">
              <a:solidFill>
                <a:schemeClr val="tx2"/>
              </a:solidFill>
            </a:rPr>
            <a:t>Стихотворения ко дню победы</a:t>
          </a:r>
        </a:p>
      </dgm:t>
    </dgm:pt>
    <dgm:pt modelId="{1A9CFCD3-ACA0-4C26-B8E9-51E1E791A449}" type="parTrans" cxnId="{5097A8DB-9CAD-4F0D-ACB9-1756460720FC}">
      <dgm:prSet/>
      <dgm:spPr/>
      <dgm:t>
        <a:bodyPr/>
        <a:lstStyle/>
        <a:p>
          <a:pPr algn="ctr"/>
          <a:endParaRPr lang="ru-RU" dirty="0"/>
        </a:p>
      </dgm:t>
    </dgm:pt>
    <dgm:pt modelId="{BFBF8C1C-796C-4DA4-8596-A7BDD860DE74}" type="sibTrans" cxnId="{5097A8DB-9CAD-4F0D-ACB9-1756460720FC}">
      <dgm:prSet/>
      <dgm:spPr/>
      <dgm:t>
        <a:bodyPr/>
        <a:lstStyle/>
        <a:p>
          <a:pPr algn="ctr"/>
          <a:endParaRPr lang="ru-RU"/>
        </a:p>
      </dgm:t>
    </dgm:pt>
    <dgm:pt modelId="{21B03F91-BCD5-4B12-83AB-BC8298B1F4B7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66CC"/>
        </a:solidFill>
      </dgm:spPr>
      <dgm:t>
        <a:bodyPr/>
        <a:lstStyle/>
        <a:p>
          <a:pPr marR="0" algn="ctr" rtl="0"/>
          <a:r>
            <a:rPr lang="ru-RU" dirty="0" smtClean="0">
              <a:solidFill>
                <a:schemeClr val="tx2"/>
              </a:solidFill>
            </a:rPr>
            <a:t>Инсценировка</a:t>
          </a:r>
          <a:r>
            <a:rPr lang="ru-RU" baseline="0" dirty="0" smtClean="0">
              <a:solidFill>
                <a:schemeClr val="tx2"/>
              </a:solidFill>
            </a:rPr>
            <a:t> песни «Мир на Земле»</a:t>
          </a:r>
          <a:endParaRPr lang="ru-RU" dirty="0" smtClean="0">
            <a:solidFill>
              <a:schemeClr val="tx2"/>
            </a:solidFill>
          </a:endParaRPr>
        </a:p>
      </dgm:t>
    </dgm:pt>
    <dgm:pt modelId="{C7BF5B2E-F64A-4285-A7DF-AA85A0AF12B8}" type="parTrans" cxnId="{208CD956-ACE6-4F5E-B676-7C7C6FA4CEC0}">
      <dgm:prSet/>
      <dgm:spPr/>
      <dgm:t>
        <a:bodyPr/>
        <a:lstStyle/>
        <a:p>
          <a:pPr algn="ctr"/>
          <a:endParaRPr lang="ru-RU" dirty="0"/>
        </a:p>
      </dgm:t>
    </dgm:pt>
    <dgm:pt modelId="{E68FB89A-A3D6-4D5E-866C-1267C9CE5F53}" type="sibTrans" cxnId="{208CD956-ACE6-4F5E-B676-7C7C6FA4CEC0}">
      <dgm:prSet/>
      <dgm:spPr/>
      <dgm:t>
        <a:bodyPr/>
        <a:lstStyle/>
        <a:p>
          <a:pPr algn="ctr"/>
          <a:endParaRPr lang="ru-RU"/>
        </a:p>
      </dgm:t>
    </dgm:pt>
    <dgm:pt modelId="{41571DE9-B52F-41EC-83BE-715AF2AE800F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6600"/>
        </a:solidFill>
      </dgm:spPr>
      <dgm:t>
        <a:bodyPr/>
        <a:lstStyle/>
        <a:p>
          <a:pPr marR="0" algn="ctr" rtl="0"/>
          <a:r>
            <a:rPr lang="ru-RU" sz="1800" dirty="0" smtClean="0">
              <a:solidFill>
                <a:schemeClr val="tx2"/>
              </a:solidFill>
            </a:rPr>
            <a:t>Конспекты:</a:t>
          </a:r>
          <a:r>
            <a:rPr lang="ru-RU" sz="1800" baseline="0" dirty="0" smtClean="0">
              <a:solidFill>
                <a:schemeClr val="tx2"/>
              </a:solidFill>
            </a:rPr>
            <a:t> «Чтобы помнили, «День победы», Вечная память ВОВ», «О войне», «Эхо войны»</a:t>
          </a:r>
          <a:endParaRPr lang="ru-RU" sz="1800" dirty="0" smtClean="0">
            <a:solidFill>
              <a:schemeClr val="tx2"/>
            </a:solidFill>
          </a:endParaRPr>
        </a:p>
      </dgm:t>
    </dgm:pt>
    <dgm:pt modelId="{78883A7E-9BF0-4B00-ABAB-34E3546AA482}" type="parTrans" cxnId="{9F05E4B5-21D1-426F-9C7D-EF3036EA23D2}">
      <dgm:prSet/>
      <dgm:spPr/>
      <dgm:t>
        <a:bodyPr/>
        <a:lstStyle/>
        <a:p>
          <a:pPr algn="ctr"/>
          <a:endParaRPr lang="ru-RU" dirty="0"/>
        </a:p>
      </dgm:t>
    </dgm:pt>
    <dgm:pt modelId="{BB483250-9F34-4ABA-95C5-1AEC5585779D}" type="sibTrans" cxnId="{9F05E4B5-21D1-426F-9C7D-EF3036EA23D2}">
      <dgm:prSet/>
      <dgm:spPr/>
      <dgm:t>
        <a:bodyPr/>
        <a:lstStyle/>
        <a:p>
          <a:pPr algn="ctr"/>
          <a:endParaRPr lang="ru-RU"/>
        </a:p>
      </dgm:t>
    </dgm:pt>
    <dgm:pt modelId="{E93AC579-D737-48CD-B32A-DCD33946C47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FF66"/>
        </a:solidFill>
      </dgm:spPr>
      <dgm:t>
        <a:bodyPr/>
        <a:lstStyle/>
        <a:p>
          <a:pPr marR="0" algn="ctr" rtl="0"/>
          <a:r>
            <a:rPr lang="ru-RU" baseline="0" dirty="0" smtClean="0">
              <a:solidFill>
                <a:schemeClr val="tx2"/>
              </a:solidFill>
              <a:latin typeface="Calibri"/>
            </a:rPr>
            <a:t>Боевые награды</a:t>
          </a:r>
          <a:endParaRPr lang="ru-RU" dirty="0" smtClean="0">
            <a:solidFill>
              <a:schemeClr val="tx2"/>
            </a:solidFill>
          </a:endParaRPr>
        </a:p>
      </dgm:t>
    </dgm:pt>
    <dgm:pt modelId="{668BE9A6-014D-473D-871F-92D605D5E420}" type="parTrans" cxnId="{2FC25616-9656-406C-9760-6F61602D3AE5}">
      <dgm:prSet/>
      <dgm:spPr/>
      <dgm:t>
        <a:bodyPr/>
        <a:lstStyle/>
        <a:p>
          <a:pPr algn="ctr"/>
          <a:endParaRPr lang="ru-RU" dirty="0"/>
        </a:p>
      </dgm:t>
    </dgm:pt>
    <dgm:pt modelId="{EBB72B40-9F6C-4C6A-BA77-3A24AED1BB61}" type="sibTrans" cxnId="{2FC25616-9656-406C-9760-6F61602D3AE5}">
      <dgm:prSet/>
      <dgm:spPr/>
      <dgm:t>
        <a:bodyPr/>
        <a:lstStyle/>
        <a:p>
          <a:pPr algn="ctr"/>
          <a:endParaRPr lang="ru-RU"/>
        </a:p>
      </dgm:t>
    </dgm:pt>
    <dgm:pt modelId="{4FAB7E67-BD04-4655-A566-3A177543E725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CC99"/>
        </a:solidFill>
      </dgm:spPr>
      <dgm:t>
        <a:bodyPr/>
        <a:lstStyle/>
        <a:p>
          <a:pPr marR="0" algn="ctr" rtl="0"/>
          <a:r>
            <a:rPr lang="ru-RU" baseline="0" dirty="0" smtClean="0">
              <a:solidFill>
                <a:schemeClr val="tx2"/>
              </a:solidFill>
              <a:latin typeface="Calibri"/>
            </a:rPr>
            <a:t>Памятники героям</a:t>
          </a:r>
          <a:endParaRPr lang="ru-RU" dirty="0" smtClean="0">
            <a:solidFill>
              <a:schemeClr val="tx2"/>
            </a:solidFill>
          </a:endParaRPr>
        </a:p>
      </dgm:t>
    </dgm:pt>
    <dgm:pt modelId="{88FA4473-F9E9-404A-9B34-408EC33A30FD}" type="parTrans" cxnId="{A6679BC3-8BC1-4750-983C-EFD83BA5228B}">
      <dgm:prSet/>
      <dgm:spPr/>
      <dgm:t>
        <a:bodyPr/>
        <a:lstStyle/>
        <a:p>
          <a:pPr algn="ctr"/>
          <a:endParaRPr lang="ru-RU" dirty="0"/>
        </a:p>
      </dgm:t>
    </dgm:pt>
    <dgm:pt modelId="{BB113192-A262-48FE-92C7-012A78FBB737}" type="sibTrans" cxnId="{A6679BC3-8BC1-4750-983C-EFD83BA5228B}">
      <dgm:prSet/>
      <dgm:spPr/>
      <dgm:t>
        <a:bodyPr/>
        <a:lstStyle/>
        <a:p>
          <a:pPr algn="ctr"/>
          <a:endParaRPr lang="ru-RU"/>
        </a:p>
      </dgm:t>
    </dgm:pt>
    <dgm:pt modelId="{BAAD4481-5B29-44E2-AEA1-02B7716C289B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R="0" algn="ctr" rtl="0"/>
          <a:r>
            <a:rPr lang="ru-RU" dirty="0" smtClean="0">
              <a:solidFill>
                <a:schemeClr val="tx2"/>
              </a:solidFill>
            </a:rPr>
            <a:t>Презентация «День</a:t>
          </a:r>
          <a:r>
            <a:rPr lang="ru-RU" baseline="0" dirty="0" smtClean="0">
              <a:solidFill>
                <a:schemeClr val="tx2"/>
              </a:solidFill>
            </a:rPr>
            <a:t> победы»</a:t>
          </a:r>
          <a:endParaRPr lang="ru-RU" dirty="0" smtClean="0">
            <a:solidFill>
              <a:schemeClr val="tx2"/>
            </a:solidFill>
          </a:endParaRPr>
        </a:p>
      </dgm:t>
    </dgm:pt>
    <dgm:pt modelId="{06398BF9-98A4-472D-92BF-7814ED98FF32}" type="parTrans" cxnId="{BA59995A-BDC6-42DC-924F-E34FE3DA4BAF}">
      <dgm:prSet/>
      <dgm:spPr/>
      <dgm:t>
        <a:bodyPr/>
        <a:lstStyle/>
        <a:p>
          <a:pPr algn="ctr"/>
          <a:endParaRPr lang="ru-RU" dirty="0"/>
        </a:p>
      </dgm:t>
    </dgm:pt>
    <dgm:pt modelId="{4913AD89-40C1-4377-B142-2136EF28C9A7}" type="sibTrans" cxnId="{BA59995A-BDC6-42DC-924F-E34FE3DA4BAF}">
      <dgm:prSet/>
      <dgm:spPr/>
      <dgm:t>
        <a:bodyPr/>
        <a:lstStyle/>
        <a:p>
          <a:pPr algn="ctr"/>
          <a:endParaRPr lang="ru-RU"/>
        </a:p>
      </dgm:t>
    </dgm:pt>
    <dgm:pt modelId="{0B8B47DE-D314-4E94-90A5-471E1EC2AF31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00B0F0"/>
        </a:solidFill>
      </dgm:spPr>
      <dgm:t>
        <a:bodyPr/>
        <a:lstStyle/>
        <a:p>
          <a:pPr marR="0" algn="ctr" rtl="0"/>
          <a:r>
            <a:rPr lang="ru-RU" sz="1800" dirty="0" smtClean="0">
              <a:solidFill>
                <a:schemeClr val="tx2"/>
              </a:solidFill>
            </a:rPr>
            <a:t> Цикл бесед о войне «Чтобы помнили»</a:t>
          </a:r>
        </a:p>
      </dgm:t>
    </dgm:pt>
    <dgm:pt modelId="{D659DAE9-6DB8-4E37-9388-C8610DA87307}" type="parTrans" cxnId="{68674B6A-F8A2-4064-B658-6E5113A59D36}">
      <dgm:prSet/>
      <dgm:spPr/>
      <dgm:t>
        <a:bodyPr/>
        <a:lstStyle/>
        <a:p>
          <a:pPr algn="ctr"/>
          <a:endParaRPr lang="ru-RU" dirty="0"/>
        </a:p>
      </dgm:t>
    </dgm:pt>
    <dgm:pt modelId="{0296AFED-38D6-41BB-8784-E01C2791A0AA}" type="sibTrans" cxnId="{68674B6A-F8A2-4064-B658-6E5113A59D36}">
      <dgm:prSet/>
      <dgm:spPr/>
      <dgm:t>
        <a:bodyPr/>
        <a:lstStyle/>
        <a:p>
          <a:pPr algn="ctr"/>
          <a:endParaRPr lang="ru-RU"/>
        </a:p>
      </dgm:t>
    </dgm:pt>
    <dgm:pt modelId="{71E1AE5A-6E9F-4B64-8DA2-252AD99ABC7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7030A0"/>
        </a:solidFill>
      </dgm:spPr>
      <dgm:t>
        <a:bodyPr/>
        <a:lstStyle/>
        <a:p>
          <a:pPr marR="0" algn="ctr" rtl="0"/>
          <a:r>
            <a:rPr lang="ru-RU" sz="1600" dirty="0" smtClean="0">
              <a:solidFill>
                <a:schemeClr val="tx2"/>
              </a:solidFill>
            </a:rPr>
            <a:t>«</a:t>
          </a:r>
          <a:r>
            <a:rPr lang="ru-RU" sz="1800" dirty="0" smtClean="0">
              <a:solidFill>
                <a:schemeClr val="tx2"/>
              </a:solidFill>
            </a:rPr>
            <a:t>Роль семьи  в патриотическом воспитании дошкольников</a:t>
          </a:r>
          <a:r>
            <a:rPr lang="ru-RU" sz="1600" dirty="0" smtClean="0">
              <a:solidFill>
                <a:schemeClr val="tx2"/>
              </a:solidFill>
            </a:rPr>
            <a:t>»</a:t>
          </a:r>
        </a:p>
      </dgm:t>
    </dgm:pt>
    <dgm:pt modelId="{4867B39B-78B9-457D-8E24-6472D98F0A64}" type="parTrans" cxnId="{9FE05963-5393-44EE-9592-28C6F72F3636}">
      <dgm:prSet/>
      <dgm:spPr/>
      <dgm:t>
        <a:bodyPr/>
        <a:lstStyle/>
        <a:p>
          <a:pPr algn="ctr"/>
          <a:endParaRPr lang="ru-RU" dirty="0"/>
        </a:p>
      </dgm:t>
    </dgm:pt>
    <dgm:pt modelId="{5331080F-B125-40C6-ABAE-91E8A91D0C7A}" type="sibTrans" cxnId="{9FE05963-5393-44EE-9592-28C6F72F3636}">
      <dgm:prSet/>
      <dgm:spPr/>
      <dgm:t>
        <a:bodyPr/>
        <a:lstStyle/>
        <a:p>
          <a:pPr algn="ctr"/>
          <a:endParaRPr lang="ru-RU"/>
        </a:p>
      </dgm:t>
    </dgm:pt>
    <dgm:pt modelId="{26043000-5C24-4D84-A685-89A90CB272FD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00FF00"/>
        </a:solidFill>
      </dgm:spPr>
      <dgm:t>
        <a:bodyPr/>
        <a:lstStyle/>
        <a:p>
          <a:pPr marR="0" algn="ctr" rtl="0"/>
          <a:r>
            <a:rPr lang="ru-RU" baseline="0" dirty="0" smtClean="0">
              <a:solidFill>
                <a:schemeClr val="tx2"/>
              </a:solidFill>
              <a:latin typeface="Calibri"/>
            </a:rPr>
            <a:t>Песни фронтовые</a:t>
          </a:r>
          <a:endParaRPr lang="ru-RU" dirty="0" smtClean="0">
            <a:solidFill>
              <a:schemeClr val="tx2"/>
            </a:solidFill>
          </a:endParaRPr>
        </a:p>
      </dgm:t>
    </dgm:pt>
    <dgm:pt modelId="{509DCB74-F70E-4D04-A76D-822E40903E7E}" type="parTrans" cxnId="{0F38F9FA-6EEA-47DF-A1D2-D3F568704DCD}">
      <dgm:prSet/>
      <dgm:spPr/>
      <dgm:t>
        <a:bodyPr/>
        <a:lstStyle/>
        <a:p>
          <a:pPr algn="ctr"/>
          <a:endParaRPr lang="ru-RU" dirty="0"/>
        </a:p>
      </dgm:t>
    </dgm:pt>
    <dgm:pt modelId="{A9B1B2E5-B0E2-4328-BC93-E7BAAE299E36}" type="sibTrans" cxnId="{0F38F9FA-6EEA-47DF-A1D2-D3F568704DCD}">
      <dgm:prSet/>
      <dgm:spPr/>
      <dgm:t>
        <a:bodyPr/>
        <a:lstStyle/>
        <a:p>
          <a:pPr algn="ctr"/>
          <a:endParaRPr lang="ru-RU"/>
        </a:p>
      </dgm:t>
    </dgm:pt>
    <dgm:pt modelId="{E6D2C848-B66F-4F8E-9491-F94296DE9658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9966FF"/>
        </a:solidFill>
      </dgm:spPr>
      <dgm:t>
        <a:bodyPr/>
        <a:lstStyle/>
        <a:p>
          <a:pPr marR="0" algn="ctr" rtl="0"/>
          <a:r>
            <a:rPr lang="ru-RU" dirty="0" smtClean="0">
              <a:solidFill>
                <a:schemeClr val="tx2"/>
              </a:solidFill>
            </a:rPr>
            <a:t>Чтение Х/Л ко дню победы</a:t>
          </a:r>
        </a:p>
      </dgm:t>
    </dgm:pt>
    <dgm:pt modelId="{F515591A-5CEC-46F7-A141-3878CC9678BA}" type="sibTrans" cxnId="{E9527D18-D19F-4213-82C9-27D32648A99D}">
      <dgm:prSet/>
      <dgm:spPr/>
      <dgm:t>
        <a:bodyPr/>
        <a:lstStyle/>
        <a:p>
          <a:pPr algn="ctr"/>
          <a:endParaRPr lang="ru-RU"/>
        </a:p>
      </dgm:t>
    </dgm:pt>
    <dgm:pt modelId="{8563A610-87AB-4031-823C-2598749DBA6F}" type="parTrans" cxnId="{E9527D18-D19F-4213-82C9-27D32648A99D}">
      <dgm:prSet/>
      <dgm:spPr/>
      <dgm:t>
        <a:bodyPr/>
        <a:lstStyle/>
        <a:p>
          <a:pPr algn="ctr"/>
          <a:endParaRPr lang="ru-RU" dirty="0"/>
        </a:p>
      </dgm:t>
    </dgm:pt>
    <dgm:pt modelId="{52EDA694-36B7-4FB3-951D-8FE655101D87}" type="pres">
      <dgm:prSet presAssocID="{E0CD19E6-BFA0-4D36-8C15-8DC7492BE2C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74D8AA0-CC1C-4670-AD43-F782EB4E3C9F}" type="pres">
      <dgm:prSet presAssocID="{01AD8F6B-8DA3-4A05-9D8E-65F9DAA83C67}" presName="hierRoot1" presStyleCnt="0">
        <dgm:presLayoutVars>
          <dgm:hierBranch/>
        </dgm:presLayoutVars>
      </dgm:prSet>
      <dgm:spPr/>
    </dgm:pt>
    <dgm:pt modelId="{E7514F84-88EC-4BB9-86E6-02A9DC515025}" type="pres">
      <dgm:prSet presAssocID="{01AD8F6B-8DA3-4A05-9D8E-65F9DAA83C67}" presName="rootComposite1" presStyleCnt="0"/>
      <dgm:spPr/>
    </dgm:pt>
    <dgm:pt modelId="{6CAB0E20-A30F-4B7C-B280-953AF4F355E1}" type="pres">
      <dgm:prSet presAssocID="{01AD8F6B-8DA3-4A05-9D8E-65F9DAA83C67}" presName="rootText1" presStyleLbl="node0" presStyleIdx="0" presStyleCnt="1" custScaleX="272298" custScaleY="90599" custLinFactNeighborX="-8136" custLinFactNeighborY="-358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BC57E5-E392-488B-93B2-6EA3CE88346D}" type="pres">
      <dgm:prSet presAssocID="{01AD8F6B-8DA3-4A05-9D8E-65F9DAA83C6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7A3EC1F-605C-4CA8-B62B-AE34CC420529}" type="pres">
      <dgm:prSet presAssocID="{01AD8F6B-8DA3-4A05-9D8E-65F9DAA83C67}" presName="hierChild2" presStyleCnt="0"/>
      <dgm:spPr/>
    </dgm:pt>
    <dgm:pt modelId="{BBCEC83C-0FF2-40A6-ABDB-55747B5353D9}" type="pres">
      <dgm:prSet presAssocID="{839A9374-C3CF-4E0B-B42B-DA252A3776D6}" presName="Name35" presStyleLbl="parChTrans1D2" presStyleIdx="0" presStyleCnt="3"/>
      <dgm:spPr/>
      <dgm:t>
        <a:bodyPr/>
        <a:lstStyle/>
        <a:p>
          <a:endParaRPr lang="ru-RU"/>
        </a:p>
      </dgm:t>
    </dgm:pt>
    <dgm:pt modelId="{E76BD520-EE69-43CB-8691-585997795C0B}" type="pres">
      <dgm:prSet presAssocID="{35F1B2F1-7E6E-4B66-BAD7-01284CBDE654}" presName="hierRoot2" presStyleCnt="0">
        <dgm:presLayoutVars>
          <dgm:hierBranch val="l"/>
        </dgm:presLayoutVars>
      </dgm:prSet>
      <dgm:spPr/>
    </dgm:pt>
    <dgm:pt modelId="{5DEC6F91-6CD7-474C-ABBC-76F83855F451}" type="pres">
      <dgm:prSet presAssocID="{35F1B2F1-7E6E-4B66-BAD7-01284CBDE654}" presName="rootComposite" presStyleCnt="0"/>
      <dgm:spPr/>
    </dgm:pt>
    <dgm:pt modelId="{65C80F71-F92F-443F-B789-EEB5954EBE24}" type="pres">
      <dgm:prSet presAssocID="{35F1B2F1-7E6E-4B66-BAD7-01284CBDE654}" presName="rootText" presStyleLbl="node2" presStyleIdx="0" presStyleCnt="3" custScaleX="177089" custScaleY="1285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ED2C83-35C7-44AB-9C10-D540ADBA8CE3}" type="pres">
      <dgm:prSet presAssocID="{35F1B2F1-7E6E-4B66-BAD7-01284CBDE654}" presName="rootConnector" presStyleLbl="node2" presStyleIdx="0" presStyleCnt="3"/>
      <dgm:spPr/>
      <dgm:t>
        <a:bodyPr/>
        <a:lstStyle/>
        <a:p>
          <a:endParaRPr lang="ru-RU"/>
        </a:p>
      </dgm:t>
    </dgm:pt>
    <dgm:pt modelId="{334B5CB3-5544-42A6-9D10-60106E224DE2}" type="pres">
      <dgm:prSet presAssocID="{35F1B2F1-7E6E-4B66-BAD7-01284CBDE654}" presName="hierChild4" presStyleCnt="0"/>
      <dgm:spPr/>
    </dgm:pt>
    <dgm:pt modelId="{2CEFCC30-DDED-4147-8E0A-4F054F6D8309}" type="pres">
      <dgm:prSet presAssocID="{CC27502C-1AAB-4230-AB04-CDC19DAE0154}" presName="Name50" presStyleLbl="parChTrans1D3" presStyleIdx="0" presStyleCnt="9"/>
      <dgm:spPr/>
      <dgm:t>
        <a:bodyPr/>
        <a:lstStyle/>
        <a:p>
          <a:endParaRPr lang="ru-RU"/>
        </a:p>
      </dgm:t>
    </dgm:pt>
    <dgm:pt modelId="{DF7F6688-6AC3-4C79-9697-56080E94BAC6}" type="pres">
      <dgm:prSet presAssocID="{D09D13FB-9623-4E0F-BFF3-ED321ECDC1A9}" presName="hierRoot2" presStyleCnt="0">
        <dgm:presLayoutVars>
          <dgm:hierBranch val="r"/>
        </dgm:presLayoutVars>
      </dgm:prSet>
      <dgm:spPr/>
    </dgm:pt>
    <dgm:pt modelId="{F0263936-D9B4-4A32-84EB-F4320F55FABB}" type="pres">
      <dgm:prSet presAssocID="{D09D13FB-9623-4E0F-BFF3-ED321ECDC1A9}" presName="rootComposite" presStyleCnt="0"/>
      <dgm:spPr/>
    </dgm:pt>
    <dgm:pt modelId="{2C2E8EB6-BEA5-4370-9E50-B070912F19B3}" type="pres">
      <dgm:prSet presAssocID="{D09D13FB-9623-4E0F-BFF3-ED321ECDC1A9}" presName="rootText" presStyleLbl="node3" presStyleIdx="0" presStyleCnt="9" custScaleX="148796" custScaleY="2057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D8B110-47A5-40DA-8E8B-CC8C4ECF4046}" type="pres">
      <dgm:prSet presAssocID="{D09D13FB-9623-4E0F-BFF3-ED321ECDC1A9}" presName="rootConnector" presStyleLbl="node3" presStyleIdx="0" presStyleCnt="9"/>
      <dgm:spPr/>
      <dgm:t>
        <a:bodyPr/>
        <a:lstStyle/>
        <a:p>
          <a:endParaRPr lang="ru-RU"/>
        </a:p>
      </dgm:t>
    </dgm:pt>
    <dgm:pt modelId="{EEE3BDA2-AEE4-420D-9317-5129B059338D}" type="pres">
      <dgm:prSet presAssocID="{D09D13FB-9623-4E0F-BFF3-ED321ECDC1A9}" presName="hierChild4" presStyleCnt="0"/>
      <dgm:spPr/>
    </dgm:pt>
    <dgm:pt modelId="{3642E4A1-8C61-42F1-93EC-D3795C938543}" type="pres">
      <dgm:prSet presAssocID="{D09D13FB-9623-4E0F-BFF3-ED321ECDC1A9}" presName="hierChild5" presStyleCnt="0"/>
      <dgm:spPr/>
    </dgm:pt>
    <dgm:pt modelId="{CA58D6DC-4744-47D1-BD3B-86476CB6527A}" type="pres">
      <dgm:prSet presAssocID="{1A9CFCD3-ACA0-4C26-B8E9-51E1E791A449}" presName="Name50" presStyleLbl="parChTrans1D3" presStyleIdx="1" presStyleCnt="9"/>
      <dgm:spPr/>
      <dgm:t>
        <a:bodyPr/>
        <a:lstStyle/>
        <a:p>
          <a:endParaRPr lang="ru-RU"/>
        </a:p>
      </dgm:t>
    </dgm:pt>
    <dgm:pt modelId="{15DF6429-ADB0-47D4-B833-00D3DF830FFD}" type="pres">
      <dgm:prSet presAssocID="{A0A4C7BA-F2AF-4766-BE45-92625E01E4D8}" presName="hierRoot2" presStyleCnt="0">
        <dgm:presLayoutVars>
          <dgm:hierBranch val="r"/>
        </dgm:presLayoutVars>
      </dgm:prSet>
      <dgm:spPr/>
    </dgm:pt>
    <dgm:pt modelId="{94068BFD-4229-46BB-AA59-CD97ED066E34}" type="pres">
      <dgm:prSet presAssocID="{A0A4C7BA-F2AF-4766-BE45-92625E01E4D8}" presName="rootComposite" presStyleCnt="0"/>
      <dgm:spPr/>
    </dgm:pt>
    <dgm:pt modelId="{72C92858-808D-4687-82CF-A373318DD7A9}" type="pres">
      <dgm:prSet presAssocID="{A0A4C7BA-F2AF-4766-BE45-92625E01E4D8}" presName="rootText" presStyleLbl="node3" presStyleIdx="1" presStyleCnt="9" custScaleX="1537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40149E-132E-40AC-A7F6-CF899651168D}" type="pres">
      <dgm:prSet presAssocID="{A0A4C7BA-F2AF-4766-BE45-92625E01E4D8}" presName="rootConnector" presStyleLbl="node3" presStyleIdx="1" presStyleCnt="9"/>
      <dgm:spPr/>
      <dgm:t>
        <a:bodyPr/>
        <a:lstStyle/>
        <a:p>
          <a:endParaRPr lang="ru-RU"/>
        </a:p>
      </dgm:t>
    </dgm:pt>
    <dgm:pt modelId="{A0366DFD-A0B6-4847-BB36-E06470E9BEBE}" type="pres">
      <dgm:prSet presAssocID="{A0A4C7BA-F2AF-4766-BE45-92625E01E4D8}" presName="hierChild4" presStyleCnt="0"/>
      <dgm:spPr/>
    </dgm:pt>
    <dgm:pt modelId="{28591FF6-4141-4717-8115-D6C4A5C95319}" type="pres">
      <dgm:prSet presAssocID="{A0A4C7BA-F2AF-4766-BE45-92625E01E4D8}" presName="hierChild5" presStyleCnt="0"/>
      <dgm:spPr/>
    </dgm:pt>
    <dgm:pt modelId="{E8C54086-10D8-4A7F-AF7D-02BDAFB6AEB1}" type="pres">
      <dgm:prSet presAssocID="{8563A610-87AB-4031-823C-2598749DBA6F}" presName="Name50" presStyleLbl="parChTrans1D3" presStyleIdx="2" presStyleCnt="9"/>
      <dgm:spPr/>
      <dgm:t>
        <a:bodyPr/>
        <a:lstStyle/>
        <a:p>
          <a:endParaRPr lang="ru-RU"/>
        </a:p>
      </dgm:t>
    </dgm:pt>
    <dgm:pt modelId="{807819F2-FA0C-4877-B616-735B126EF1C3}" type="pres">
      <dgm:prSet presAssocID="{E6D2C848-B66F-4F8E-9491-F94296DE9658}" presName="hierRoot2" presStyleCnt="0">
        <dgm:presLayoutVars>
          <dgm:hierBranch val="l"/>
        </dgm:presLayoutVars>
      </dgm:prSet>
      <dgm:spPr/>
    </dgm:pt>
    <dgm:pt modelId="{AD870580-7B1C-4B15-8838-4B97D28FD5B1}" type="pres">
      <dgm:prSet presAssocID="{E6D2C848-B66F-4F8E-9491-F94296DE9658}" presName="rootComposite" presStyleCnt="0"/>
      <dgm:spPr/>
    </dgm:pt>
    <dgm:pt modelId="{BD73FDEF-DA69-4837-AE4D-FC7D743D6718}" type="pres">
      <dgm:prSet presAssocID="{E6D2C848-B66F-4F8E-9491-F94296DE9658}" presName="rootText" presStyleLbl="node3" presStyleIdx="2" presStyleCnt="9" custScaleX="153500" custScaleY="940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26B318-5464-469B-8F3E-9F7BA8F37DC0}" type="pres">
      <dgm:prSet presAssocID="{E6D2C848-B66F-4F8E-9491-F94296DE9658}" presName="rootConnector" presStyleLbl="node3" presStyleIdx="2" presStyleCnt="9"/>
      <dgm:spPr/>
      <dgm:t>
        <a:bodyPr/>
        <a:lstStyle/>
        <a:p>
          <a:endParaRPr lang="ru-RU"/>
        </a:p>
      </dgm:t>
    </dgm:pt>
    <dgm:pt modelId="{E3CE1477-F1A2-4721-BEB1-00A8A576574B}" type="pres">
      <dgm:prSet presAssocID="{E6D2C848-B66F-4F8E-9491-F94296DE9658}" presName="hierChild4" presStyleCnt="0"/>
      <dgm:spPr/>
    </dgm:pt>
    <dgm:pt modelId="{3E4383A6-DB5D-455A-8F98-89D37D6BFDBD}" type="pres">
      <dgm:prSet presAssocID="{E6D2C848-B66F-4F8E-9491-F94296DE9658}" presName="hierChild5" presStyleCnt="0"/>
      <dgm:spPr/>
    </dgm:pt>
    <dgm:pt modelId="{7D91D7F9-DFD0-49D2-9844-33CC9942E7E1}" type="pres">
      <dgm:prSet presAssocID="{35F1B2F1-7E6E-4B66-BAD7-01284CBDE654}" presName="hierChild5" presStyleCnt="0"/>
      <dgm:spPr/>
    </dgm:pt>
    <dgm:pt modelId="{8FF94C7B-7502-4DB0-967C-A245CE1CEEC4}" type="pres">
      <dgm:prSet presAssocID="{C7BF5B2E-F64A-4285-A7DF-AA85A0AF12B8}" presName="Name35" presStyleLbl="parChTrans1D2" presStyleIdx="1" presStyleCnt="3"/>
      <dgm:spPr/>
      <dgm:t>
        <a:bodyPr/>
        <a:lstStyle/>
        <a:p>
          <a:endParaRPr lang="ru-RU"/>
        </a:p>
      </dgm:t>
    </dgm:pt>
    <dgm:pt modelId="{165285F6-5AB4-4235-A85C-B5B59219E8A9}" type="pres">
      <dgm:prSet presAssocID="{21B03F91-BCD5-4B12-83AB-BC8298B1F4B7}" presName="hierRoot2" presStyleCnt="0">
        <dgm:presLayoutVars>
          <dgm:hierBranch val="l"/>
        </dgm:presLayoutVars>
      </dgm:prSet>
      <dgm:spPr/>
    </dgm:pt>
    <dgm:pt modelId="{2B3616C7-E8A7-4553-9DD1-EA451FAE7E46}" type="pres">
      <dgm:prSet presAssocID="{21B03F91-BCD5-4B12-83AB-BC8298B1F4B7}" presName="rootComposite" presStyleCnt="0"/>
      <dgm:spPr/>
    </dgm:pt>
    <dgm:pt modelId="{27AA79C6-C9F1-4F71-B17D-3EFD6053BD52}" type="pres">
      <dgm:prSet presAssocID="{21B03F91-BCD5-4B12-83AB-BC8298B1F4B7}" presName="rootText" presStyleLbl="node2" presStyleIdx="1" presStyleCnt="3" custScaleX="1600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C7BDDE-A487-4FD3-8FF1-DEDDDDBFA49C}" type="pres">
      <dgm:prSet presAssocID="{21B03F91-BCD5-4B12-83AB-BC8298B1F4B7}" presName="rootConnector" presStyleLbl="node2" presStyleIdx="1" presStyleCnt="3"/>
      <dgm:spPr/>
      <dgm:t>
        <a:bodyPr/>
        <a:lstStyle/>
        <a:p>
          <a:endParaRPr lang="ru-RU"/>
        </a:p>
      </dgm:t>
    </dgm:pt>
    <dgm:pt modelId="{415E593F-656E-4978-9D95-406234FB8661}" type="pres">
      <dgm:prSet presAssocID="{21B03F91-BCD5-4B12-83AB-BC8298B1F4B7}" presName="hierChild4" presStyleCnt="0"/>
      <dgm:spPr/>
    </dgm:pt>
    <dgm:pt modelId="{23051947-A96E-4FC8-BB64-A7169418EC4A}" type="pres">
      <dgm:prSet presAssocID="{78883A7E-9BF0-4B00-ABAB-34E3546AA482}" presName="Name50" presStyleLbl="parChTrans1D3" presStyleIdx="3" presStyleCnt="9"/>
      <dgm:spPr/>
      <dgm:t>
        <a:bodyPr/>
        <a:lstStyle/>
        <a:p>
          <a:endParaRPr lang="ru-RU"/>
        </a:p>
      </dgm:t>
    </dgm:pt>
    <dgm:pt modelId="{E0B8FF34-110C-4334-849F-CE5512A221CD}" type="pres">
      <dgm:prSet presAssocID="{41571DE9-B52F-41EC-83BE-715AF2AE800F}" presName="hierRoot2" presStyleCnt="0">
        <dgm:presLayoutVars>
          <dgm:hierBranch val="r"/>
        </dgm:presLayoutVars>
      </dgm:prSet>
      <dgm:spPr/>
    </dgm:pt>
    <dgm:pt modelId="{2585D997-7EFF-4E6F-B7C3-FC0DC9508210}" type="pres">
      <dgm:prSet presAssocID="{41571DE9-B52F-41EC-83BE-715AF2AE800F}" presName="rootComposite" presStyleCnt="0"/>
      <dgm:spPr/>
    </dgm:pt>
    <dgm:pt modelId="{4852D3EF-B991-480B-9792-0799597B90CE}" type="pres">
      <dgm:prSet presAssocID="{41571DE9-B52F-41EC-83BE-715AF2AE800F}" presName="rootText" presStyleLbl="node3" presStyleIdx="3" presStyleCnt="9" custScaleX="170306" custScaleY="2341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F01F0D-55AE-4DB0-AE21-98258C4EB14A}" type="pres">
      <dgm:prSet presAssocID="{41571DE9-B52F-41EC-83BE-715AF2AE800F}" presName="rootConnector" presStyleLbl="node3" presStyleIdx="3" presStyleCnt="9"/>
      <dgm:spPr/>
      <dgm:t>
        <a:bodyPr/>
        <a:lstStyle/>
        <a:p>
          <a:endParaRPr lang="ru-RU"/>
        </a:p>
      </dgm:t>
    </dgm:pt>
    <dgm:pt modelId="{9D64685C-81C0-4554-923F-C4FAACB8EEE1}" type="pres">
      <dgm:prSet presAssocID="{41571DE9-B52F-41EC-83BE-715AF2AE800F}" presName="hierChild4" presStyleCnt="0"/>
      <dgm:spPr/>
    </dgm:pt>
    <dgm:pt modelId="{9D333C6A-01A3-4392-A2E1-0224D7E7FCA8}" type="pres">
      <dgm:prSet presAssocID="{41571DE9-B52F-41EC-83BE-715AF2AE800F}" presName="hierChild5" presStyleCnt="0"/>
      <dgm:spPr/>
    </dgm:pt>
    <dgm:pt modelId="{B04D86E1-B794-4CE7-8E0E-279AADE50FF9}" type="pres">
      <dgm:prSet presAssocID="{668BE9A6-014D-473D-871F-92D605D5E420}" presName="Name50" presStyleLbl="parChTrans1D3" presStyleIdx="4" presStyleCnt="9"/>
      <dgm:spPr/>
      <dgm:t>
        <a:bodyPr/>
        <a:lstStyle/>
        <a:p>
          <a:endParaRPr lang="ru-RU"/>
        </a:p>
      </dgm:t>
    </dgm:pt>
    <dgm:pt modelId="{AC63DA52-1338-49F7-BDE2-DB28EC5F7A71}" type="pres">
      <dgm:prSet presAssocID="{E93AC579-D737-48CD-B32A-DCD33946C47E}" presName="hierRoot2" presStyleCnt="0">
        <dgm:presLayoutVars>
          <dgm:hierBranch val="r"/>
        </dgm:presLayoutVars>
      </dgm:prSet>
      <dgm:spPr/>
    </dgm:pt>
    <dgm:pt modelId="{3749B565-FD29-4591-A5F3-1B5EE05693A0}" type="pres">
      <dgm:prSet presAssocID="{E93AC579-D737-48CD-B32A-DCD33946C47E}" presName="rootComposite" presStyleCnt="0"/>
      <dgm:spPr/>
    </dgm:pt>
    <dgm:pt modelId="{80A7AD84-F77E-4294-84CC-25C6324AEB54}" type="pres">
      <dgm:prSet presAssocID="{E93AC579-D737-48CD-B32A-DCD33946C47E}" presName="rootText" presStyleLbl="node3" presStyleIdx="4" presStyleCnt="9" custScaleX="157204" custScaleY="667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41A780-5E00-471A-8E80-371D471C08DD}" type="pres">
      <dgm:prSet presAssocID="{E93AC579-D737-48CD-B32A-DCD33946C47E}" presName="rootConnector" presStyleLbl="node3" presStyleIdx="4" presStyleCnt="9"/>
      <dgm:spPr/>
      <dgm:t>
        <a:bodyPr/>
        <a:lstStyle/>
        <a:p>
          <a:endParaRPr lang="ru-RU"/>
        </a:p>
      </dgm:t>
    </dgm:pt>
    <dgm:pt modelId="{E0A8FBAC-1C41-46DD-B029-4D95C0012EF0}" type="pres">
      <dgm:prSet presAssocID="{E93AC579-D737-48CD-B32A-DCD33946C47E}" presName="hierChild4" presStyleCnt="0"/>
      <dgm:spPr/>
    </dgm:pt>
    <dgm:pt modelId="{1EE54B69-0964-416F-838A-3BA7D008A4C9}" type="pres">
      <dgm:prSet presAssocID="{E93AC579-D737-48CD-B32A-DCD33946C47E}" presName="hierChild5" presStyleCnt="0"/>
      <dgm:spPr/>
    </dgm:pt>
    <dgm:pt modelId="{8A5E67C7-4047-45EF-A9CB-185F4384D1F9}" type="pres">
      <dgm:prSet presAssocID="{88FA4473-F9E9-404A-9B34-408EC33A30FD}" presName="Name50" presStyleLbl="parChTrans1D3" presStyleIdx="5" presStyleCnt="9"/>
      <dgm:spPr/>
      <dgm:t>
        <a:bodyPr/>
        <a:lstStyle/>
        <a:p>
          <a:endParaRPr lang="ru-RU"/>
        </a:p>
      </dgm:t>
    </dgm:pt>
    <dgm:pt modelId="{66BB9689-6FAB-430A-BE2F-A1E3CB0007E9}" type="pres">
      <dgm:prSet presAssocID="{4FAB7E67-BD04-4655-A566-3A177543E725}" presName="hierRoot2" presStyleCnt="0">
        <dgm:presLayoutVars>
          <dgm:hierBranch val="r"/>
        </dgm:presLayoutVars>
      </dgm:prSet>
      <dgm:spPr/>
    </dgm:pt>
    <dgm:pt modelId="{EED469A6-6F99-4563-B9CE-4916EBA24F73}" type="pres">
      <dgm:prSet presAssocID="{4FAB7E67-BD04-4655-A566-3A177543E725}" presName="rootComposite" presStyleCnt="0"/>
      <dgm:spPr/>
    </dgm:pt>
    <dgm:pt modelId="{E6411D82-641C-4B28-81A5-E2AD60E86BD4}" type="pres">
      <dgm:prSet presAssocID="{4FAB7E67-BD04-4655-A566-3A177543E725}" presName="rootText" presStyleLbl="node3" presStyleIdx="5" presStyleCnt="9" custScaleX="140495" custScaleY="809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7BE7B4-092D-45DC-8F8A-4A95A28CFA2B}" type="pres">
      <dgm:prSet presAssocID="{4FAB7E67-BD04-4655-A566-3A177543E725}" presName="rootConnector" presStyleLbl="node3" presStyleIdx="5" presStyleCnt="9"/>
      <dgm:spPr/>
      <dgm:t>
        <a:bodyPr/>
        <a:lstStyle/>
        <a:p>
          <a:endParaRPr lang="ru-RU"/>
        </a:p>
      </dgm:t>
    </dgm:pt>
    <dgm:pt modelId="{63612A20-C1E7-4A35-99D9-365759035E07}" type="pres">
      <dgm:prSet presAssocID="{4FAB7E67-BD04-4655-A566-3A177543E725}" presName="hierChild4" presStyleCnt="0"/>
      <dgm:spPr/>
    </dgm:pt>
    <dgm:pt modelId="{AE587057-E94B-4FDF-A321-7D2ED7F388AB}" type="pres">
      <dgm:prSet presAssocID="{4FAB7E67-BD04-4655-A566-3A177543E725}" presName="hierChild5" presStyleCnt="0"/>
      <dgm:spPr/>
    </dgm:pt>
    <dgm:pt modelId="{721BA664-42E2-4D9A-88EA-4F2D7DA5C0D6}" type="pres">
      <dgm:prSet presAssocID="{21B03F91-BCD5-4B12-83AB-BC8298B1F4B7}" presName="hierChild5" presStyleCnt="0"/>
      <dgm:spPr/>
    </dgm:pt>
    <dgm:pt modelId="{A7234218-D63C-442E-8B99-F9AA518B02FB}" type="pres">
      <dgm:prSet presAssocID="{06398BF9-98A4-472D-92BF-7814ED98FF32}" presName="Name35" presStyleLbl="parChTrans1D2" presStyleIdx="2" presStyleCnt="3"/>
      <dgm:spPr/>
      <dgm:t>
        <a:bodyPr/>
        <a:lstStyle/>
        <a:p>
          <a:endParaRPr lang="ru-RU"/>
        </a:p>
      </dgm:t>
    </dgm:pt>
    <dgm:pt modelId="{EE2141BF-E074-4ADC-9E11-3A3305DE4923}" type="pres">
      <dgm:prSet presAssocID="{BAAD4481-5B29-44E2-AEA1-02B7716C289B}" presName="hierRoot2" presStyleCnt="0">
        <dgm:presLayoutVars>
          <dgm:hierBranch val="l"/>
        </dgm:presLayoutVars>
      </dgm:prSet>
      <dgm:spPr/>
    </dgm:pt>
    <dgm:pt modelId="{9E013C63-2075-41A1-A7B0-AD180635E9C8}" type="pres">
      <dgm:prSet presAssocID="{BAAD4481-5B29-44E2-AEA1-02B7716C289B}" presName="rootComposite" presStyleCnt="0"/>
      <dgm:spPr/>
    </dgm:pt>
    <dgm:pt modelId="{FAE7A770-1C5A-45FC-96FE-488359232966}" type="pres">
      <dgm:prSet presAssocID="{BAAD4481-5B29-44E2-AEA1-02B7716C289B}" presName="rootText" presStyleLbl="node2" presStyleIdx="2" presStyleCnt="3" custScaleX="145262" custLinFactNeighborX="-23422" custLinFactNeighborY="-40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BEFFF4-B300-4310-8A4E-4C927A11EA60}" type="pres">
      <dgm:prSet presAssocID="{BAAD4481-5B29-44E2-AEA1-02B7716C289B}" presName="rootConnector" presStyleLbl="node2" presStyleIdx="2" presStyleCnt="3"/>
      <dgm:spPr/>
      <dgm:t>
        <a:bodyPr/>
        <a:lstStyle/>
        <a:p>
          <a:endParaRPr lang="ru-RU"/>
        </a:p>
      </dgm:t>
    </dgm:pt>
    <dgm:pt modelId="{7FD559EB-FB39-419A-9306-318D1B5001CB}" type="pres">
      <dgm:prSet presAssocID="{BAAD4481-5B29-44E2-AEA1-02B7716C289B}" presName="hierChild4" presStyleCnt="0"/>
      <dgm:spPr/>
    </dgm:pt>
    <dgm:pt modelId="{2A07D488-12F8-4968-B93D-BF77CE0347B8}" type="pres">
      <dgm:prSet presAssocID="{D659DAE9-6DB8-4E37-9388-C8610DA87307}" presName="Name50" presStyleLbl="parChTrans1D3" presStyleIdx="6" presStyleCnt="9"/>
      <dgm:spPr/>
      <dgm:t>
        <a:bodyPr/>
        <a:lstStyle/>
        <a:p>
          <a:endParaRPr lang="ru-RU"/>
        </a:p>
      </dgm:t>
    </dgm:pt>
    <dgm:pt modelId="{21797198-644C-410B-9C7B-EF156868D84D}" type="pres">
      <dgm:prSet presAssocID="{0B8B47DE-D314-4E94-90A5-471E1EC2AF31}" presName="hierRoot2" presStyleCnt="0">
        <dgm:presLayoutVars>
          <dgm:hierBranch val="r"/>
        </dgm:presLayoutVars>
      </dgm:prSet>
      <dgm:spPr/>
    </dgm:pt>
    <dgm:pt modelId="{51085D76-0E32-4B0D-ABDE-E60F21B43477}" type="pres">
      <dgm:prSet presAssocID="{0B8B47DE-D314-4E94-90A5-471E1EC2AF31}" presName="rootComposite" presStyleCnt="0"/>
      <dgm:spPr/>
    </dgm:pt>
    <dgm:pt modelId="{84942E79-3E6A-4E5A-A6CB-85E08DCD4373}" type="pres">
      <dgm:prSet presAssocID="{0B8B47DE-D314-4E94-90A5-471E1EC2AF31}" presName="rootText" presStyleLbl="node3" presStyleIdx="6" presStyleCnt="9" custScaleX="144237" custScaleY="139791" custLinFactNeighborX="24010" custLinFactNeighborY="-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FEDC81-EB3E-4DCA-9936-BD238702084D}" type="pres">
      <dgm:prSet presAssocID="{0B8B47DE-D314-4E94-90A5-471E1EC2AF31}" presName="rootConnector" presStyleLbl="node3" presStyleIdx="6" presStyleCnt="9"/>
      <dgm:spPr/>
      <dgm:t>
        <a:bodyPr/>
        <a:lstStyle/>
        <a:p>
          <a:endParaRPr lang="ru-RU"/>
        </a:p>
      </dgm:t>
    </dgm:pt>
    <dgm:pt modelId="{1BCD797B-6001-4660-B8B2-94A286F9977E}" type="pres">
      <dgm:prSet presAssocID="{0B8B47DE-D314-4E94-90A5-471E1EC2AF31}" presName="hierChild4" presStyleCnt="0"/>
      <dgm:spPr/>
    </dgm:pt>
    <dgm:pt modelId="{5A8715EF-9CC8-49CD-9393-4C036E8B6BB6}" type="pres">
      <dgm:prSet presAssocID="{0B8B47DE-D314-4E94-90A5-471E1EC2AF31}" presName="hierChild5" presStyleCnt="0"/>
      <dgm:spPr/>
    </dgm:pt>
    <dgm:pt modelId="{4248E59D-E80F-4E50-9B93-B7A304FFBF4C}" type="pres">
      <dgm:prSet presAssocID="{4867B39B-78B9-457D-8E24-6472D98F0A64}" presName="Name50" presStyleLbl="parChTrans1D3" presStyleIdx="7" presStyleCnt="9"/>
      <dgm:spPr/>
      <dgm:t>
        <a:bodyPr/>
        <a:lstStyle/>
        <a:p>
          <a:endParaRPr lang="ru-RU"/>
        </a:p>
      </dgm:t>
    </dgm:pt>
    <dgm:pt modelId="{C988792E-C8BF-465A-9237-3739FFD20BF8}" type="pres">
      <dgm:prSet presAssocID="{71E1AE5A-6E9F-4B64-8DA2-252AD99ABC7E}" presName="hierRoot2" presStyleCnt="0">
        <dgm:presLayoutVars>
          <dgm:hierBranch val="r"/>
        </dgm:presLayoutVars>
      </dgm:prSet>
      <dgm:spPr/>
    </dgm:pt>
    <dgm:pt modelId="{2732A698-5DBC-4765-8A52-3D9CA4CD46C6}" type="pres">
      <dgm:prSet presAssocID="{71E1AE5A-6E9F-4B64-8DA2-252AD99ABC7E}" presName="rootComposite" presStyleCnt="0"/>
      <dgm:spPr/>
    </dgm:pt>
    <dgm:pt modelId="{75B39C30-E395-46AB-8DAE-57CF33E70C65}" type="pres">
      <dgm:prSet presAssocID="{71E1AE5A-6E9F-4B64-8DA2-252AD99ABC7E}" presName="rootText" presStyleLbl="node3" presStyleIdx="7" presStyleCnt="9" custScaleX="157678" custScaleY="166197" custLinFactNeighborX="25749" custLinFactNeighborY="-53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51EF94-362A-4EBF-B4BE-DA5A5AB6D309}" type="pres">
      <dgm:prSet presAssocID="{71E1AE5A-6E9F-4B64-8DA2-252AD99ABC7E}" presName="rootConnector" presStyleLbl="node3" presStyleIdx="7" presStyleCnt="9"/>
      <dgm:spPr/>
      <dgm:t>
        <a:bodyPr/>
        <a:lstStyle/>
        <a:p>
          <a:endParaRPr lang="ru-RU"/>
        </a:p>
      </dgm:t>
    </dgm:pt>
    <dgm:pt modelId="{50B6D157-5E1D-4A0D-AE49-5835CDEB6640}" type="pres">
      <dgm:prSet presAssocID="{71E1AE5A-6E9F-4B64-8DA2-252AD99ABC7E}" presName="hierChild4" presStyleCnt="0"/>
      <dgm:spPr/>
    </dgm:pt>
    <dgm:pt modelId="{741483B0-651E-4D59-891A-892473A0886A}" type="pres">
      <dgm:prSet presAssocID="{71E1AE5A-6E9F-4B64-8DA2-252AD99ABC7E}" presName="hierChild5" presStyleCnt="0"/>
      <dgm:spPr/>
    </dgm:pt>
    <dgm:pt modelId="{3C1C7864-1D48-40CE-9821-AE4BB93A30E6}" type="pres">
      <dgm:prSet presAssocID="{509DCB74-F70E-4D04-A76D-822E40903E7E}" presName="Name50" presStyleLbl="parChTrans1D3" presStyleIdx="8" presStyleCnt="9"/>
      <dgm:spPr/>
      <dgm:t>
        <a:bodyPr/>
        <a:lstStyle/>
        <a:p>
          <a:endParaRPr lang="ru-RU"/>
        </a:p>
      </dgm:t>
    </dgm:pt>
    <dgm:pt modelId="{1D1B9664-2875-4767-AFBB-B716034B5DD8}" type="pres">
      <dgm:prSet presAssocID="{26043000-5C24-4D84-A685-89A90CB272FD}" presName="hierRoot2" presStyleCnt="0">
        <dgm:presLayoutVars>
          <dgm:hierBranch val="r"/>
        </dgm:presLayoutVars>
      </dgm:prSet>
      <dgm:spPr/>
    </dgm:pt>
    <dgm:pt modelId="{4AB38150-F589-45CE-A48A-70812B298C87}" type="pres">
      <dgm:prSet presAssocID="{26043000-5C24-4D84-A685-89A90CB272FD}" presName="rootComposite" presStyleCnt="0"/>
      <dgm:spPr/>
    </dgm:pt>
    <dgm:pt modelId="{656E4E39-2FD0-403C-BDC6-23088854CDE7}" type="pres">
      <dgm:prSet presAssocID="{26043000-5C24-4D84-A685-89A90CB272FD}" presName="rootText" presStyleLbl="node3" presStyleIdx="8" presStyleCnt="9" custScaleX="172953" custLinFactNeighborX="2097" custLinFactNeighborY="-111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A40CF1-C51F-4E2F-85D9-DD2B82A5561F}" type="pres">
      <dgm:prSet presAssocID="{26043000-5C24-4D84-A685-89A90CB272FD}" presName="rootConnector" presStyleLbl="node3" presStyleIdx="8" presStyleCnt="9"/>
      <dgm:spPr/>
      <dgm:t>
        <a:bodyPr/>
        <a:lstStyle/>
        <a:p>
          <a:endParaRPr lang="ru-RU"/>
        </a:p>
      </dgm:t>
    </dgm:pt>
    <dgm:pt modelId="{2BF7192C-9B68-4BA7-8622-E9F41D78455F}" type="pres">
      <dgm:prSet presAssocID="{26043000-5C24-4D84-A685-89A90CB272FD}" presName="hierChild4" presStyleCnt="0"/>
      <dgm:spPr/>
    </dgm:pt>
    <dgm:pt modelId="{415480E0-A1FB-4359-AB62-466DA578D5CA}" type="pres">
      <dgm:prSet presAssocID="{26043000-5C24-4D84-A685-89A90CB272FD}" presName="hierChild5" presStyleCnt="0"/>
      <dgm:spPr/>
    </dgm:pt>
    <dgm:pt modelId="{01D01AA3-3861-4B7E-A03E-75982AFFF269}" type="pres">
      <dgm:prSet presAssocID="{BAAD4481-5B29-44E2-AEA1-02B7716C289B}" presName="hierChild5" presStyleCnt="0"/>
      <dgm:spPr/>
    </dgm:pt>
    <dgm:pt modelId="{961D8DBD-2B75-4C0A-B069-18EE74577576}" type="pres">
      <dgm:prSet presAssocID="{01AD8F6B-8DA3-4A05-9D8E-65F9DAA83C67}" presName="hierChild3" presStyleCnt="0"/>
      <dgm:spPr/>
    </dgm:pt>
  </dgm:ptLst>
  <dgm:cxnLst>
    <dgm:cxn modelId="{1362C94E-9BF9-4F33-AA4C-C05B5E117453}" type="presOf" srcId="{71E1AE5A-6E9F-4B64-8DA2-252AD99ABC7E}" destId="{75B39C30-E395-46AB-8DAE-57CF33E70C65}" srcOrd="0" destOrd="0" presId="urn:microsoft.com/office/officeart/2005/8/layout/orgChart1"/>
    <dgm:cxn modelId="{831ABB45-3F27-4C01-A513-4F545E3582CC}" type="presOf" srcId="{4FAB7E67-BD04-4655-A566-3A177543E725}" destId="{E6411D82-641C-4B28-81A5-E2AD60E86BD4}" srcOrd="0" destOrd="0" presId="urn:microsoft.com/office/officeart/2005/8/layout/orgChart1"/>
    <dgm:cxn modelId="{E367B931-9765-4350-953C-C5205ED704B8}" type="presOf" srcId="{E6D2C848-B66F-4F8E-9491-F94296DE9658}" destId="{BD73FDEF-DA69-4837-AE4D-FC7D743D6718}" srcOrd="0" destOrd="0" presId="urn:microsoft.com/office/officeart/2005/8/layout/orgChart1"/>
    <dgm:cxn modelId="{826392D5-0F2D-4CBD-9927-FD76F2ABD8BC}" type="presOf" srcId="{21B03F91-BCD5-4B12-83AB-BC8298B1F4B7}" destId="{B7C7BDDE-A487-4FD3-8FF1-DEDDDDBFA49C}" srcOrd="1" destOrd="0" presId="urn:microsoft.com/office/officeart/2005/8/layout/orgChart1"/>
    <dgm:cxn modelId="{06612698-B66A-441F-8A78-A7DFA8BBE5DE}" type="presOf" srcId="{26043000-5C24-4D84-A685-89A90CB272FD}" destId="{656E4E39-2FD0-403C-BDC6-23088854CDE7}" srcOrd="0" destOrd="0" presId="urn:microsoft.com/office/officeart/2005/8/layout/orgChart1"/>
    <dgm:cxn modelId="{E3C2AFA9-E8FF-4796-9192-B91D6AA91E58}" type="presOf" srcId="{509DCB74-F70E-4D04-A76D-822E40903E7E}" destId="{3C1C7864-1D48-40CE-9821-AE4BB93A30E6}" srcOrd="0" destOrd="0" presId="urn:microsoft.com/office/officeart/2005/8/layout/orgChart1"/>
    <dgm:cxn modelId="{781E49A1-6AE7-4807-A0DB-B8175A91C1F6}" srcId="{35F1B2F1-7E6E-4B66-BAD7-01284CBDE654}" destId="{D09D13FB-9623-4E0F-BFF3-ED321ECDC1A9}" srcOrd="0" destOrd="0" parTransId="{CC27502C-1AAB-4230-AB04-CDC19DAE0154}" sibTransId="{646E6A32-8673-4412-8756-FDAEDB7E69AB}"/>
    <dgm:cxn modelId="{1FD89554-5E78-4B7F-9304-3B143B8D22E8}" type="presOf" srcId="{839A9374-C3CF-4E0B-B42B-DA252A3776D6}" destId="{BBCEC83C-0FF2-40A6-ABDB-55747B5353D9}" srcOrd="0" destOrd="0" presId="urn:microsoft.com/office/officeart/2005/8/layout/orgChart1"/>
    <dgm:cxn modelId="{037CB7A5-847E-496A-B90E-060B15FB48F8}" type="presOf" srcId="{21B03F91-BCD5-4B12-83AB-BC8298B1F4B7}" destId="{27AA79C6-C9F1-4F71-B17D-3EFD6053BD52}" srcOrd="0" destOrd="0" presId="urn:microsoft.com/office/officeart/2005/8/layout/orgChart1"/>
    <dgm:cxn modelId="{8AC62C06-1DDE-4129-A652-D3D82BC83D04}" type="presOf" srcId="{BAAD4481-5B29-44E2-AEA1-02B7716C289B}" destId="{15BEFFF4-B300-4310-8A4E-4C927A11EA60}" srcOrd="1" destOrd="0" presId="urn:microsoft.com/office/officeart/2005/8/layout/orgChart1"/>
    <dgm:cxn modelId="{A459E147-054A-421C-B796-E00267DF4BE7}" type="presOf" srcId="{06398BF9-98A4-472D-92BF-7814ED98FF32}" destId="{A7234218-D63C-442E-8B99-F9AA518B02FB}" srcOrd="0" destOrd="0" presId="urn:microsoft.com/office/officeart/2005/8/layout/orgChart1"/>
    <dgm:cxn modelId="{E9527D18-D19F-4213-82C9-27D32648A99D}" srcId="{35F1B2F1-7E6E-4B66-BAD7-01284CBDE654}" destId="{E6D2C848-B66F-4F8E-9491-F94296DE9658}" srcOrd="2" destOrd="0" parTransId="{8563A610-87AB-4031-823C-2598749DBA6F}" sibTransId="{F515591A-5CEC-46F7-A141-3878CC9678BA}"/>
    <dgm:cxn modelId="{D58B0273-182D-47BE-AC14-7CA3FF0C7C13}" type="presOf" srcId="{41571DE9-B52F-41EC-83BE-715AF2AE800F}" destId="{4852D3EF-B991-480B-9792-0799597B90CE}" srcOrd="0" destOrd="0" presId="urn:microsoft.com/office/officeart/2005/8/layout/orgChart1"/>
    <dgm:cxn modelId="{B7944B5C-F57A-44A0-853E-4E5DB3EA6671}" type="presOf" srcId="{A0A4C7BA-F2AF-4766-BE45-92625E01E4D8}" destId="{8240149E-132E-40AC-A7F6-CF899651168D}" srcOrd="1" destOrd="0" presId="urn:microsoft.com/office/officeart/2005/8/layout/orgChart1"/>
    <dgm:cxn modelId="{895054BA-2EB5-47D0-9520-DA3D24997847}" type="presOf" srcId="{01AD8F6B-8DA3-4A05-9D8E-65F9DAA83C67}" destId="{1CBC57E5-E392-488B-93B2-6EA3CE88346D}" srcOrd="1" destOrd="0" presId="urn:microsoft.com/office/officeart/2005/8/layout/orgChart1"/>
    <dgm:cxn modelId="{3D70C3CA-C417-41D4-A878-04AFAE145E93}" type="presOf" srcId="{88FA4473-F9E9-404A-9B34-408EC33A30FD}" destId="{8A5E67C7-4047-45EF-A9CB-185F4384D1F9}" srcOrd="0" destOrd="0" presId="urn:microsoft.com/office/officeart/2005/8/layout/orgChart1"/>
    <dgm:cxn modelId="{A6679BC3-8BC1-4750-983C-EFD83BA5228B}" srcId="{21B03F91-BCD5-4B12-83AB-BC8298B1F4B7}" destId="{4FAB7E67-BD04-4655-A566-3A177543E725}" srcOrd="2" destOrd="0" parTransId="{88FA4473-F9E9-404A-9B34-408EC33A30FD}" sibTransId="{BB113192-A262-48FE-92C7-012A78FBB737}"/>
    <dgm:cxn modelId="{E39EC0A0-19DC-4C7F-A350-17E131EE22C6}" type="presOf" srcId="{D09D13FB-9623-4E0F-BFF3-ED321ECDC1A9}" destId="{A8D8B110-47A5-40DA-8E8B-CC8C4ECF4046}" srcOrd="1" destOrd="0" presId="urn:microsoft.com/office/officeart/2005/8/layout/orgChart1"/>
    <dgm:cxn modelId="{AD3FBF13-DFD0-4E4C-81D3-6C55053DD765}" type="presOf" srcId="{78883A7E-9BF0-4B00-ABAB-34E3546AA482}" destId="{23051947-A96E-4FC8-BB64-A7169418EC4A}" srcOrd="0" destOrd="0" presId="urn:microsoft.com/office/officeart/2005/8/layout/orgChart1"/>
    <dgm:cxn modelId="{CB2B76DB-69F7-4B35-BA25-153B631D0DC4}" type="presOf" srcId="{35F1B2F1-7E6E-4B66-BAD7-01284CBDE654}" destId="{2DED2C83-35C7-44AB-9C10-D540ADBA8CE3}" srcOrd="1" destOrd="0" presId="urn:microsoft.com/office/officeart/2005/8/layout/orgChart1"/>
    <dgm:cxn modelId="{88783A33-FD88-44D2-9B71-CE86F667960C}" type="presOf" srcId="{BAAD4481-5B29-44E2-AEA1-02B7716C289B}" destId="{FAE7A770-1C5A-45FC-96FE-488359232966}" srcOrd="0" destOrd="0" presId="urn:microsoft.com/office/officeart/2005/8/layout/orgChart1"/>
    <dgm:cxn modelId="{0F38F9FA-6EEA-47DF-A1D2-D3F568704DCD}" srcId="{BAAD4481-5B29-44E2-AEA1-02B7716C289B}" destId="{26043000-5C24-4D84-A685-89A90CB272FD}" srcOrd="2" destOrd="0" parTransId="{509DCB74-F70E-4D04-A76D-822E40903E7E}" sibTransId="{A9B1B2E5-B0E2-4328-BC93-E7BAAE299E36}"/>
    <dgm:cxn modelId="{AC5DA19A-E900-409F-8633-64D08C19FD0A}" type="presOf" srcId="{E6D2C848-B66F-4F8E-9491-F94296DE9658}" destId="{B026B318-5464-469B-8F3E-9F7BA8F37DC0}" srcOrd="1" destOrd="0" presId="urn:microsoft.com/office/officeart/2005/8/layout/orgChart1"/>
    <dgm:cxn modelId="{E00BC8FE-694D-4F83-BB43-CD3899BDD5FE}" srcId="{E0CD19E6-BFA0-4D36-8C15-8DC7492BE2C0}" destId="{01AD8F6B-8DA3-4A05-9D8E-65F9DAA83C67}" srcOrd="0" destOrd="0" parTransId="{4672A657-7147-4047-8088-59C380EA8BE1}" sibTransId="{D372C5D2-1212-49CA-A9AC-02D1894EB3B6}"/>
    <dgm:cxn modelId="{ED33D46F-B38F-4144-B055-BDE33C5BB6BE}" type="presOf" srcId="{CC27502C-1AAB-4230-AB04-CDC19DAE0154}" destId="{2CEFCC30-DDED-4147-8E0A-4F054F6D8309}" srcOrd="0" destOrd="0" presId="urn:microsoft.com/office/officeart/2005/8/layout/orgChart1"/>
    <dgm:cxn modelId="{E530788B-DABB-466A-844B-4FFD98CD518E}" type="presOf" srcId="{E0CD19E6-BFA0-4D36-8C15-8DC7492BE2C0}" destId="{52EDA694-36B7-4FB3-951D-8FE655101D87}" srcOrd="0" destOrd="0" presId="urn:microsoft.com/office/officeart/2005/8/layout/orgChart1"/>
    <dgm:cxn modelId="{3C1165EF-D2F4-423A-B4A2-E59A73449948}" type="presOf" srcId="{C7BF5B2E-F64A-4285-A7DF-AA85A0AF12B8}" destId="{8FF94C7B-7502-4DB0-967C-A245CE1CEEC4}" srcOrd="0" destOrd="0" presId="urn:microsoft.com/office/officeart/2005/8/layout/orgChart1"/>
    <dgm:cxn modelId="{02B33389-95D9-47BE-828F-4FA0065A2EFE}" type="presOf" srcId="{35F1B2F1-7E6E-4B66-BAD7-01284CBDE654}" destId="{65C80F71-F92F-443F-B789-EEB5954EBE24}" srcOrd="0" destOrd="0" presId="urn:microsoft.com/office/officeart/2005/8/layout/orgChart1"/>
    <dgm:cxn modelId="{6D79D942-D61A-4011-B6F4-2B9CF232C421}" type="presOf" srcId="{D09D13FB-9623-4E0F-BFF3-ED321ECDC1A9}" destId="{2C2E8EB6-BEA5-4370-9E50-B070912F19B3}" srcOrd="0" destOrd="0" presId="urn:microsoft.com/office/officeart/2005/8/layout/orgChart1"/>
    <dgm:cxn modelId="{5097A8DB-9CAD-4F0D-ACB9-1756460720FC}" srcId="{35F1B2F1-7E6E-4B66-BAD7-01284CBDE654}" destId="{A0A4C7BA-F2AF-4766-BE45-92625E01E4D8}" srcOrd="1" destOrd="0" parTransId="{1A9CFCD3-ACA0-4C26-B8E9-51E1E791A449}" sibTransId="{BFBF8C1C-796C-4DA4-8596-A7BDD860DE74}"/>
    <dgm:cxn modelId="{6C235B59-B98E-44B2-93C9-7E66F712EE08}" type="presOf" srcId="{4FAB7E67-BD04-4655-A566-3A177543E725}" destId="{047BE7B4-092D-45DC-8F8A-4A95A28CFA2B}" srcOrd="1" destOrd="0" presId="urn:microsoft.com/office/officeart/2005/8/layout/orgChart1"/>
    <dgm:cxn modelId="{9FE05963-5393-44EE-9592-28C6F72F3636}" srcId="{BAAD4481-5B29-44E2-AEA1-02B7716C289B}" destId="{71E1AE5A-6E9F-4B64-8DA2-252AD99ABC7E}" srcOrd="1" destOrd="0" parTransId="{4867B39B-78B9-457D-8E24-6472D98F0A64}" sibTransId="{5331080F-B125-40C6-ABAE-91E8A91D0C7A}"/>
    <dgm:cxn modelId="{C8CBEE35-AF45-4C02-9A4E-80CE77032B52}" type="presOf" srcId="{4867B39B-78B9-457D-8E24-6472D98F0A64}" destId="{4248E59D-E80F-4E50-9B93-B7A304FFBF4C}" srcOrd="0" destOrd="0" presId="urn:microsoft.com/office/officeart/2005/8/layout/orgChart1"/>
    <dgm:cxn modelId="{01B0F855-1812-43EA-96FE-5851D7EA3003}" type="presOf" srcId="{0B8B47DE-D314-4E94-90A5-471E1EC2AF31}" destId="{84942E79-3E6A-4E5A-A6CB-85E08DCD4373}" srcOrd="0" destOrd="0" presId="urn:microsoft.com/office/officeart/2005/8/layout/orgChart1"/>
    <dgm:cxn modelId="{5E63401F-F1FF-447A-9939-BEE50765D19D}" type="presOf" srcId="{26043000-5C24-4D84-A685-89A90CB272FD}" destId="{8BA40CF1-C51F-4E2F-85D9-DD2B82A5561F}" srcOrd="1" destOrd="0" presId="urn:microsoft.com/office/officeart/2005/8/layout/orgChart1"/>
    <dgm:cxn modelId="{527B6749-D4F6-4337-9EE9-22ED53489DC1}" type="presOf" srcId="{E93AC579-D737-48CD-B32A-DCD33946C47E}" destId="{80A7AD84-F77E-4294-84CC-25C6324AEB54}" srcOrd="0" destOrd="0" presId="urn:microsoft.com/office/officeart/2005/8/layout/orgChart1"/>
    <dgm:cxn modelId="{5DABD92B-DAD1-4419-9C99-831A38EC5B7E}" type="presOf" srcId="{D659DAE9-6DB8-4E37-9388-C8610DA87307}" destId="{2A07D488-12F8-4968-B93D-BF77CE0347B8}" srcOrd="0" destOrd="0" presId="urn:microsoft.com/office/officeart/2005/8/layout/orgChart1"/>
    <dgm:cxn modelId="{5B8B2C78-97FE-4E72-BB0A-CC5C2B40341E}" type="presOf" srcId="{E93AC579-D737-48CD-B32A-DCD33946C47E}" destId="{0441A780-5E00-471A-8E80-371D471C08DD}" srcOrd="1" destOrd="0" presId="urn:microsoft.com/office/officeart/2005/8/layout/orgChart1"/>
    <dgm:cxn modelId="{9CC49DA1-6A42-4E75-A9ED-3E066E70834D}" type="presOf" srcId="{71E1AE5A-6E9F-4B64-8DA2-252AD99ABC7E}" destId="{1D51EF94-362A-4EBF-B4BE-DA5A5AB6D309}" srcOrd="1" destOrd="0" presId="urn:microsoft.com/office/officeart/2005/8/layout/orgChart1"/>
    <dgm:cxn modelId="{76CBBCC0-BD18-4C0F-9212-234376BFFB18}" type="presOf" srcId="{A0A4C7BA-F2AF-4766-BE45-92625E01E4D8}" destId="{72C92858-808D-4687-82CF-A373318DD7A9}" srcOrd="0" destOrd="0" presId="urn:microsoft.com/office/officeart/2005/8/layout/orgChart1"/>
    <dgm:cxn modelId="{DF8BE7B7-F693-46A7-8F47-39489B798829}" srcId="{01AD8F6B-8DA3-4A05-9D8E-65F9DAA83C67}" destId="{35F1B2F1-7E6E-4B66-BAD7-01284CBDE654}" srcOrd="0" destOrd="0" parTransId="{839A9374-C3CF-4E0B-B42B-DA252A3776D6}" sibTransId="{8FCBC6DF-4691-42FF-9010-6454085FDCE3}"/>
    <dgm:cxn modelId="{208CD956-ACE6-4F5E-B676-7C7C6FA4CEC0}" srcId="{01AD8F6B-8DA3-4A05-9D8E-65F9DAA83C67}" destId="{21B03F91-BCD5-4B12-83AB-BC8298B1F4B7}" srcOrd="1" destOrd="0" parTransId="{C7BF5B2E-F64A-4285-A7DF-AA85A0AF12B8}" sibTransId="{E68FB89A-A3D6-4D5E-866C-1267C9CE5F53}"/>
    <dgm:cxn modelId="{C87BC50C-7D52-49D4-8F2B-06FCF082A3A6}" type="presOf" srcId="{0B8B47DE-D314-4E94-90A5-471E1EC2AF31}" destId="{56FEDC81-EB3E-4DCA-9936-BD238702084D}" srcOrd="1" destOrd="0" presId="urn:microsoft.com/office/officeart/2005/8/layout/orgChart1"/>
    <dgm:cxn modelId="{BA59995A-BDC6-42DC-924F-E34FE3DA4BAF}" srcId="{01AD8F6B-8DA3-4A05-9D8E-65F9DAA83C67}" destId="{BAAD4481-5B29-44E2-AEA1-02B7716C289B}" srcOrd="2" destOrd="0" parTransId="{06398BF9-98A4-472D-92BF-7814ED98FF32}" sibTransId="{4913AD89-40C1-4377-B142-2136EF28C9A7}"/>
    <dgm:cxn modelId="{6CF31E56-E7A0-4D30-86F5-C63775936B8C}" type="presOf" srcId="{1A9CFCD3-ACA0-4C26-B8E9-51E1E791A449}" destId="{CA58D6DC-4744-47D1-BD3B-86476CB6527A}" srcOrd="0" destOrd="0" presId="urn:microsoft.com/office/officeart/2005/8/layout/orgChart1"/>
    <dgm:cxn modelId="{68674B6A-F8A2-4064-B658-6E5113A59D36}" srcId="{BAAD4481-5B29-44E2-AEA1-02B7716C289B}" destId="{0B8B47DE-D314-4E94-90A5-471E1EC2AF31}" srcOrd="0" destOrd="0" parTransId="{D659DAE9-6DB8-4E37-9388-C8610DA87307}" sibTransId="{0296AFED-38D6-41BB-8784-E01C2791A0AA}"/>
    <dgm:cxn modelId="{6F4AAEE5-6313-4571-B249-B71315401F21}" type="presOf" srcId="{8563A610-87AB-4031-823C-2598749DBA6F}" destId="{E8C54086-10D8-4A7F-AF7D-02BDAFB6AEB1}" srcOrd="0" destOrd="0" presId="urn:microsoft.com/office/officeart/2005/8/layout/orgChart1"/>
    <dgm:cxn modelId="{2FC25616-9656-406C-9760-6F61602D3AE5}" srcId="{21B03F91-BCD5-4B12-83AB-BC8298B1F4B7}" destId="{E93AC579-D737-48CD-B32A-DCD33946C47E}" srcOrd="1" destOrd="0" parTransId="{668BE9A6-014D-473D-871F-92D605D5E420}" sibTransId="{EBB72B40-9F6C-4C6A-BA77-3A24AED1BB61}"/>
    <dgm:cxn modelId="{9F05E4B5-21D1-426F-9C7D-EF3036EA23D2}" srcId="{21B03F91-BCD5-4B12-83AB-BC8298B1F4B7}" destId="{41571DE9-B52F-41EC-83BE-715AF2AE800F}" srcOrd="0" destOrd="0" parTransId="{78883A7E-9BF0-4B00-ABAB-34E3546AA482}" sibTransId="{BB483250-9F34-4ABA-95C5-1AEC5585779D}"/>
    <dgm:cxn modelId="{74CA28B1-D3EB-4EC8-BD2F-1BD48E0B9698}" type="presOf" srcId="{01AD8F6B-8DA3-4A05-9D8E-65F9DAA83C67}" destId="{6CAB0E20-A30F-4B7C-B280-953AF4F355E1}" srcOrd="0" destOrd="0" presId="urn:microsoft.com/office/officeart/2005/8/layout/orgChart1"/>
    <dgm:cxn modelId="{98685A60-FA10-4B16-B2FA-CB3FA2E57FD2}" type="presOf" srcId="{41571DE9-B52F-41EC-83BE-715AF2AE800F}" destId="{EBF01F0D-55AE-4DB0-AE21-98258C4EB14A}" srcOrd="1" destOrd="0" presId="urn:microsoft.com/office/officeart/2005/8/layout/orgChart1"/>
    <dgm:cxn modelId="{ECEE0B94-4C09-4007-856A-D3C43C4252E6}" type="presOf" srcId="{668BE9A6-014D-473D-871F-92D605D5E420}" destId="{B04D86E1-B794-4CE7-8E0E-279AADE50FF9}" srcOrd="0" destOrd="0" presId="urn:microsoft.com/office/officeart/2005/8/layout/orgChart1"/>
    <dgm:cxn modelId="{771AF2E2-2EFC-4A2E-96BF-9114D42C5AF6}" type="presParOf" srcId="{52EDA694-36B7-4FB3-951D-8FE655101D87}" destId="{774D8AA0-CC1C-4670-AD43-F782EB4E3C9F}" srcOrd="0" destOrd="0" presId="urn:microsoft.com/office/officeart/2005/8/layout/orgChart1"/>
    <dgm:cxn modelId="{84AD8217-C7B9-44D0-B094-7E7BE450B627}" type="presParOf" srcId="{774D8AA0-CC1C-4670-AD43-F782EB4E3C9F}" destId="{E7514F84-88EC-4BB9-86E6-02A9DC515025}" srcOrd="0" destOrd="0" presId="urn:microsoft.com/office/officeart/2005/8/layout/orgChart1"/>
    <dgm:cxn modelId="{ACB0E3D6-6B11-4913-A602-06593FEFC5B6}" type="presParOf" srcId="{E7514F84-88EC-4BB9-86E6-02A9DC515025}" destId="{6CAB0E20-A30F-4B7C-B280-953AF4F355E1}" srcOrd="0" destOrd="0" presId="urn:microsoft.com/office/officeart/2005/8/layout/orgChart1"/>
    <dgm:cxn modelId="{5D2A0A4F-FE9C-41E3-8228-1B237BAC7572}" type="presParOf" srcId="{E7514F84-88EC-4BB9-86E6-02A9DC515025}" destId="{1CBC57E5-E392-488B-93B2-6EA3CE88346D}" srcOrd="1" destOrd="0" presId="urn:microsoft.com/office/officeart/2005/8/layout/orgChart1"/>
    <dgm:cxn modelId="{E46C651B-8781-44A4-98DE-B3E01DBF8951}" type="presParOf" srcId="{774D8AA0-CC1C-4670-AD43-F782EB4E3C9F}" destId="{47A3EC1F-605C-4CA8-B62B-AE34CC420529}" srcOrd="1" destOrd="0" presId="urn:microsoft.com/office/officeart/2005/8/layout/orgChart1"/>
    <dgm:cxn modelId="{743EDBF5-6CBE-4D2C-A725-3C6FB10FF722}" type="presParOf" srcId="{47A3EC1F-605C-4CA8-B62B-AE34CC420529}" destId="{BBCEC83C-0FF2-40A6-ABDB-55747B5353D9}" srcOrd="0" destOrd="0" presId="urn:microsoft.com/office/officeart/2005/8/layout/orgChart1"/>
    <dgm:cxn modelId="{24061CC7-E704-423C-BD46-550EF67111B9}" type="presParOf" srcId="{47A3EC1F-605C-4CA8-B62B-AE34CC420529}" destId="{E76BD520-EE69-43CB-8691-585997795C0B}" srcOrd="1" destOrd="0" presId="urn:microsoft.com/office/officeart/2005/8/layout/orgChart1"/>
    <dgm:cxn modelId="{B5C13D67-655E-4EB9-8BCE-F25EA8FC5F67}" type="presParOf" srcId="{E76BD520-EE69-43CB-8691-585997795C0B}" destId="{5DEC6F91-6CD7-474C-ABBC-76F83855F451}" srcOrd="0" destOrd="0" presId="urn:microsoft.com/office/officeart/2005/8/layout/orgChart1"/>
    <dgm:cxn modelId="{D53FAE6C-B560-4E53-9AD2-CD0C8558E656}" type="presParOf" srcId="{5DEC6F91-6CD7-474C-ABBC-76F83855F451}" destId="{65C80F71-F92F-443F-B789-EEB5954EBE24}" srcOrd="0" destOrd="0" presId="urn:microsoft.com/office/officeart/2005/8/layout/orgChart1"/>
    <dgm:cxn modelId="{2A39C270-87DC-40E0-98C2-50791E22DB60}" type="presParOf" srcId="{5DEC6F91-6CD7-474C-ABBC-76F83855F451}" destId="{2DED2C83-35C7-44AB-9C10-D540ADBA8CE3}" srcOrd="1" destOrd="0" presId="urn:microsoft.com/office/officeart/2005/8/layout/orgChart1"/>
    <dgm:cxn modelId="{C918C3FE-CA2D-410F-9DA2-C8390AA83FDA}" type="presParOf" srcId="{E76BD520-EE69-43CB-8691-585997795C0B}" destId="{334B5CB3-5544-42A6-9D10-60106E224DE2}" srcOrd="1" destOrd="0" presId="urn:microsoft.com/office/officeart/2005/8/layout/orgChart1"/>
    <dgm:cxn modelId="{02AD200E-14E4-4405-9193-AE1302E6F5BF}" type="presParOf" srcId="{334B5CB3-5544-42A6-9D10-60106E224DE2}" destId="{2CEFCC30-DDED-4147-8E0A-4F054F6D8309}" srcOrd="0" destOrd="0" presId="urn:microsoft.com/office/officeart/2005/8/layout/orgChart1"/>
    <dgm:cxn modelId="{27264805-EAA9-4388-B854-314DC5C7F343}" type="presParOf" srcId="{334B5CB3-5544-42A6-9D10-60106E224DE2}" destId="{DF7F6688-6AC3-4C79-9697-56080E94BAC6}" srcOrd="1" destOrd="0" presId="urn:microsoft.com/office/officeart/2005/8/layout/orgChart1"/>
    <dgm:cxn modelId="{5DC77F67-FB4B-42D5-850C-22BC84AFB422}" type="presParOf" srcId="{DF7F6688-6AC3-4C79-9697-56080E94BAC6}" destId="{F0263936-D9B4-4A32-84EB-F4320F55FABB}" srcOrd="0" destOrd="0" presId="urn:microsoft.com/office/officeart/2005/8/layout/orgChart1"/>
    <dgm:cxn modelId="{F6D8F376-E4AD-42F3-8DB1-C9349220AD05}" type="presParOf" srcId="{F0263936-D9B4-4A32-84EB-F4320F55FABB}" destId="{2C2E8EB6-BEA5-4370-9E50-B070912F19B3}" srcOrd="0" destOrd="0" presId="urn:microsoft.com/office/officeart/2005/8/layout/orgChart1"/>
    <dgm:cxn modelId="{1A3C0B55-E747-4DB3-81C3-DB436DE2F01A}" type="presParOf" srcId="{F0263936-D9B4-4A32-84EB-F4320F55FABB}" destId="{A8D8B110-47A5-40DA-8E8B-CC8C4ECF4046}" srcOrd="1" destOrd="0" presId="urn:microsoft.com/office/officeart/2005/8/layout/orgChart1"/>
    <dgm:cxn modelId="{B8598682-A1DF-4AC7-88B9-2C634F52881E}" type="presParOf" srcId="{DF7F6688-6AC3-4C79-9697-56080E94BAC6}" destId="{EEE3BDA2-AEE4-420D-9317-5129B059338D}" srcOrd="1" destOrd="0" presId="urn:microsoft.com/office/officeart/2005/8/layout/orgChart1"/>
    <dgm:cxn modelId="{5F614690-D20C-421C-857A-D707792D5641}" type="presParOf" srcId="{DF7F6688-6AC3-4C79-9697-56080E94BAC6}" destId="{3642E4A1-8C61-42F1-93EC-D3795C938543}" srcOrd="2" destOrd="0" presId="urn:microsoft.com/office/officeart/2005/8/layout/orgChart1"/>
    <dgm:cxn modelId="{F1C516C1-24A7-4569-A868-FD5575066FD3}" type="presParOf" srcId="{334B5CB3-5544-42A6-9D10-60106E224DE2}" destId="{CA58D6DC-4744-47D1-BD3B-86476CB6527A}" srcOrd="2" destOrd="0" presId="urn:microsoft.com/office/officeart/2005/8/layout/orgChart1"/>
    <dgm:cxn modelId="{0F48B75A-94AA-4A62-B169-67AFC31A0B73}" type="presParOf" srcId="{334B5CB3-5544-42A6-9D10-60106E224DE2}" destId="{15DF6429-ADB0-47D4-B833-00D3DF830FFD}" srcOrd="3" destOrd="0" presId="urn:microsoft.com/office/officeart/2005/8/layout/orgChart1"/>
    <dgm:cxn modelId="{7DE13FBB-57D0-4E98-AFD8-79850CFCA0C6}" type="presParOf" srcId="{15DF6429-ADB0-47D4-B833-00D3DF830FFD}" destId="{94068BFD-4229-46BB-AA59-CD97ED066E34}" srcOrd="0" destOrd="0" presId="urn:microsoft.com/office/officeart/2005/8/layout/orgChart1"/>
    <dgm:cxn modelId="{863128A1-578C-4381-BF48-512C6D2114D1}" type="presParOf" srcId="{94068BFD-4229-46BB-AA59-CD97ED066E34}" destId="{72C92858-808D-4687-82CF-A373318DD7A9}" srcOrd="0" destOrd="0" presId="urn:microsoft.com/office/officeart/2005/8/layout/orgChart1"/>
    <dgm:cxn modelId="{DB7B06C4-37F0-477E-9783-997608D96CE4}" type="presParOf" srcId="{94068BFD-4229-46BB-AA59-CD97ED066E34}" destId="{8240149E-132E-40AC-A7F6-CF899651168D}" srcOrd="1" destOrd="0" presId="urn:microsoft.com/office/officeart/2005/8/layout/orgChart1"/>
    <dgm:cxn modelId="{8A70B9FB-0391-41A7-A3E7-C362DDA747B3}" type="presParOf" srcId="{15DF6429-ADB0-47D4-B833-00D3DF830FFD}" destId="{A0366DFD-A0B6-4847-BB36-E06470E9BEBE}" srcOrd="1" destOrd="0" presId="urn:microsoft.com/office/officeart/2005/8/layout/orgChart1"/>
    <dgm:cxn modelId="{DE0F5CBA-8CDE-4EA0-B3F9-AD11B575AD5C}" type="presParOf" srcId="{15DF6429-ADB0-47D4-B833-00D3DF830FFD}" destId="{28591FF6-4141-4717-8115-D6C4A5C95319}" srcOrd="2" destOrd="0" presId="urn:microsoft.com/office/officeart/2005/8/layout/orgChart1"/>
    <dgm:cxn modelId="{803FF317-1F49-48D4-A5F9-5B3C1197D8E2}" type="presParOf" srcId="{334B5CB3-5544-42A6-9D10-60106E224DE2}" destId="{E8C54086-10D8-4A7F-AF7D-02BDAFB6AEB1}" srcOrd="4" destOrd="0" presId="urn:microsoft.com/office/officeart/2005/8/layout/orgChart1"/>
    <dgm:cxn modelId="{58D7D73A-F4E0-4DA3-9E48-6720DBED18DD}" type="presParOf" srcId="{334B5CB3-5544-42A6-9D10-60106E224DE2}" destId="{807819F2-FA0C-4877-B616-735B126EF1C3}" srcOrd="5" destOrd="0" presId="urn:microsoft.com/office/officeart/2005/8/layout/orgChart1"/>
    <dgm:cxn modelId="{469D68D7-A0E1-4685-8C22-5B060C3892A8}" type="presParOf" srcId="{807819F2-FA0C-4877-B616-735B126EF1C3}" destId="{AD870580-7B1C-4B15-8838-4B97D28FD5B1}" srcOrd="0" destOrd="0" presId="urn:microsoft.com/office/officeart/2005/8/layout/orgChart1"/>
    <dgm:cxn modelId="{6C88E217-B1C9-4051-8E79-E2A806D898DA}" type="presParOf" srcId="{AD870580-7B1C-4B15-8838-4B97D28FD5B1}" destId="{BD73FDEF-DA69-4837-AE4D-FC7D743D6718}" srcOrd="0" destOrd="0" presId="urn:microsoft.com/office/officeart/2005/8/layout/orgChart1"/>
    <dgm:cxn modelId="{3BA0FC6A-A86D-4C02-9857-ADB2C5DBA974}" type="presParOf" srcId="{AD870580-7B1C-4B15-8838-4B97D28FD5B1}" destId="{B026B318-5464-469B-8F3E-9F7BA8F37DC0}" srcOrd="1" destOrd="0" presId="urn:microsoft.com/office/officeart/2005/8/layout/orgChart1"/>
    <dgm:cxn modelId="{566818BD-D731-4D50-8C32-C1F9D63059A3}" type="presParOf" srcId="{807819F2-FA0C-4877-B616-735B126EF1C3}" destId="{E3CE1477-F1A2-4721-BEB1-00A8A576574B}" srcOrd="1" destOrd="0" presId="urn:microsoft.com/office/officeart/2005/8/layout/orgChart1"/>
    <dgm:cxn modelId="{C6FF900A-1B1B-474E-A5DE-4B5A5F70B0F4}" type="presParOf" srcId="{807819F2-FA0C-4877-B616-735B126EF1C3}" destId="{3E4383A6-DB5D-455A-8F98-89D37D6BFDBD}" srcOrd="2" destOrd="0" presId="urn:microsoft.com/office/officeart/2005/8/layout/orgChart1"/>
    <dgm:cxn modelId="{341BB21A-5AC0-44EC-9105-AF08405FFB80}" type="presParOf" srcId="{E76BD520-EE69-43CB-8691-585997795C0B}" destId="{7D91D7F9-DFD0-49D2-9844-33CC9942E7E1}" srcOrd="2" destOrd="0" presId="urn:microsoft.com/office/officeart/2005/8/layout/orgChart1"/>
    <dgm:cxn modelId="{07975455-10DE-4635-BB46-992051C215E6}" type="presParOf" srcId="{47A3EC1F-605C-4CA8-B62B-AE34CC420529}" destId="{8FF94C7B-7502-4DB0-967C-A245CE1CEEC4}" srcOrd="2" destOrd="0" presId="urn:microsoft.com/office/officeart/2005/8/layout/orgChart1"/>
    <dgm:cxn modelId="{C54778BA-3F8E-4D68-80A5-5D763A108CBE}" type="presParOf" srcId="{47A3EC1F-605C-4CA8-B62B-AE34CC420529}" destId="{165285F6-5AB4-4235-A85C-B5B59219E8A9}" srcOrd="3" destOrd="0" presId="urn:microsoft.com/office/officeart/2005/8/layout/orgChart1"/>
    <dgm:cxn modelId="{7733142B-0208-4369-86DB-2F826BA85794}" type="presParOf" srcId="{165285F6-5AB4-4235-A85C-B5B59219E8A9}" destId="{2B3616C7-E8A7-4553-9DD1-EA451FAE7E46}" srcOrd="0" destOrd="0" presId="urn:microsoft.com/office/officeart/2005/8/layout/orgChart1"/>
    <dgm:cxn modelId="{81B5BCBC-2550-4D8C-A99A-21AB9FFDAD4D}" type="presParOf" srcId="{2B3616C7-E8A7-4553-9DD1-EA451FAE7E46}" destId="{27AA79C6-C9F1-4F71-B17D-3EFD6053BD52}" srcOrd="0" destOrd="0" presId="urn:microsoft.com/office/officeart/2005/8/layout/orgChart1"/>
    <dgm:cxn modelId="{1DC17006-34C1-4DE1-990E-39FC4B5D25D7}" type="presParOf" srcId="{2B3616C7-E8A7-4553-9DD1-EA451FAE7E46}" destId="{B7C7BDDE-A487-4FD3-8FF1-DEDDDDBFA49C}" srcOrd="1" destOrd="0" presId="urn:microsoft.com/office/officeart/2005/8/layout/orgChart1"/>
    <dgm:cxn modelId="{A33AFE22-738A-4858-9FBC-E1AA61256509}" type="presParOf" srcId="{165285F6-5AB4-4235-A85C-B5B59219E8A9}" destId="{415E593F-656E-4978-9D95-406234FB8661}" srcOrd="1" destOrd="0" presId="urn:microsoft.com/office/officeart/2005/8/layout/orgChart1"/>
    <dgm:cxn modelId="{88FFFCCE-9D14-457F-A80C-F2B7082D904D}" type="presParOf" srcId="{415E593F-656E-4978-9D95-406234FB8661}" destId="{23051947-A96E-4FC8-BB64-A7169418EC4A}" srcOrd="0" destOrd="0" presId="urn:microsoft.com/office/officeart/2005/8/layout/orgChart1"/>
    <dgm:cxn modelId="{E84CABDF-52E9-4F9C-9233-0AE162042937}" type="presParOf" srcId="{415E593F-656E-4978-9D95-406234FB8661}" destId="{E0B8FF34-110C-4334-849F-CE5512A221CD}" srcOrd="1" destOrd="0" presId="urn:microsoft.com/office/officeart/2005/8/layout/orgChart1"/>
    <dgm:cxn modelId="{B1B8EC20-C907-4A85-8A85-9EEBC4E33FD3}" type="presParOf" srcId="{E0B8FF34-110C-4334-849F-CE5512A221CD}" destId="{2585D997-7EFF-4E6F-B7C3-FC0DC9508210}" srcOrd="0" destOrd="0" presId="urn:microsoft.com/office/officeart/2005/8/layout/orgChart1"/>
    <dgm:cxn modelId="{366AAB6F-99F5-42E1-84F8-AF823F57B5F2}" type="presParOf" srcId="{2585D997-7EFF-4E6F-B7C3-FC0DC9508210}" destId="{4852D3EF-B991-480B-9792-0799597B90CE}" srcOrd="0" destOrd="0" presId="urn:microsoft.com/office/officeart/2005/8/layout/orgChart1"/>
    <dgm:cxn modelId="{E72A3ED4-AD21-460E-8FB9-2BF744BEC832}" type="presParOf" srcId="{2585D997-7EFF-4E6F-B7C3-FC0DC9508210}" destId="{EBF01F0D-55AE-4DB0-AE21-98258C4EB14A}" srcOrd="1" destOrd="0" presId="urn:microsoft.com/office/officeart/2005/8/layout/orgChart1"/>
    <dgm:cxn modelId="{07C87663-29A9-4A13-A742-4CA142D68B36}" type="presParOf" srcId="{E0B8FF34-110C-4334-849F-CE5512A221CD}" destId="{9D64685C-81C0-4554-923F-C4FAACB8EEE1}" srcOrd="1" destOrd="0" presId="urn:microsoft.com/office/officeart/2005/8/layout/orgChart1"/>
    <dgm:cxn modelId="{C391CAFE-A02B-44D2-BF9E-3272FD28CD67}" type="presParOf" srcId="{E0B8FF34-110C-4334-849F-CE5512A221CD}" destId="{9D333C6A-01A3-4392-A2E1-0224D7E7FCA8}" srcOrd="2" destOrd="0" presId="urn:microsoft.com/office/officeart/2005/8/layout/orgChart1"/>
    <dgm:cxn modelId="{CB6A5594-5926-4C80-BA68-9C094C87FF54}" type="presParOf" srcId="{415E593F-656E-4978-9D95-406234FB8661}" destId="{B04D86E1-B794-4CE7-8E0E-279AADE50FF9}" srcOrd="2" destOrd="0" presId="urn:microsoft.com/office/officeart/2005/8/layout/orgChart1"/>
    <dgm:cxn modelId="{27085B0E-214E-45BE-B980-561F5EA9C5DB}" type="presParOf" srcId="{415E593F-656E-4978-9D95-406234FB8661}" destId="{AC63DA52-1338-49F7-BDE2-DB28EC5F7A71}" srcOrd="3" destOrd="0" presId="urn:microsoft.com/office/officeart/2005/8/layout/orgChart1"/>
    <dgm:cxn modelId="{09F6DFDF-C171-46D5-BF26-E80AE6DD1C67}" type="presParOf" srcId="{AC63DA52-1338-49F7-BDE2-DB28EC5F7A71}" destId="{3749B565-FD29-4591-A5F3-1B5EE05693A0}" srcOrd="0" destOrd="0" presId="urn:microsoft.com/office/officeart/2005/8/layout/orgChart1"/>
    <dgm:cxn modelId="{D3654FA7-5E10-43D2-B2AE-F053C4B43FC3}" type="presParOf" srcId="{3749B565-FD29-4591-A5F3-1B5EE05693A0}" destId="{80A7AD84-F77E-4294-84CC-25C6324AEB54}" srcOrd="0" destOrd="0" presId="urn:microsoft.com/office/officeart/2005/8/layout/orgChart1"/>
    <dgm:cxn modelId="{65FF8150-3D1A-42D5-ABC1-3ACCB3AD9925}" type="presParOf" srcId="{3749B565-FD29-4591-A5F3-1B5EE05693A0}" destId="{0441A780-5E00-471A-8E80-371D471C08DD}" srcOrd="1" destOrd="0" presId="urn:microsoft.com/office/officeart/2005/8/layout/orgChart1"/>
    <dgm:cxn modelId="{CC5DB74D-E5C1-46E7-946E-E0CD5B4368B7}" type="presParOf" srcId="{AC63DA52-1338-49F7-BDE2-DB28EC5F7A71}" destId="{E0A8FBAC-1C41-46DD-B029-4D95C0012EF0}" srcOrd="1" destOrd="0" presId="urn:microsoft.com/office/officeart/2005/8/layout/orgChart1"/>
    <dgm:cxn modelId="{79E9B6D5-949F-4CC1-B374-A397734E2B9C}" type="presParOf" srcId="{AC63DA52-1338-49F7-BDE2-DB28EC5F7A71}" destId="{1EE54B69-0964-416F-838A-3BA7D008A4C9}" srcOrd="2" destOrd="0" presId="urn:microsoft.com/office/officeart/2005/8/layout/orgChart1"/>
    <dgm:cxn modelId="{BB2F8ACB-1269-4C8F-9ABB-DC132FFABF2F}" type="presParOf" srcId="{415E593F-656E-4978-9D95-406234FB8661}" destId="{8A5E67C7-4047-45EF-A9CB-185F4384D1F9}" srcOrd="4" destOrd="0" presId="urn:microsoft.com/office/officeart/2005/8/layout/orgChart1"/>
    <dgm:cxn modelId="{D104CA2B-C3B4-4900-BED8-93BF5382F059}" type="presParOf" srcId="{415E593F-656E-4978-9D95-406234FB8661}" destId="{66BB9689-6FAB-430A-BE2F-A1E3CB0007E9}" srcOrd="5" destOrd="0" presId="urn:microsoft.com/office/officeart/2005/8/layout/orgChart1"/>
    <dgm:cxn modelId="{81920B2A-ABC3-44BE-95BF-D5D9DA232659}" type="presParOf" srcId="{66BB9689-6FAB-430A-BE2F-A1E3CB0007E9}" destId="{EED469A6-6F99-4563-B9CE-4916EBA24F73}" srcOrd="0" destOrd="0" presId="urn:microsoft.com/office/officeart/2005/8/layout/orgChart1"/>
    <dgm:cxn modelId="{6CD9ECE0-3713-4D40-92D7-9F2492C75507}" type="presParOf" srcId="{EED469A6-6F99-4563-B9CE-4916EBA24F73}" destId="{E6411D82-641C-4B28-81A5-E2AD60E86BD4}" srcOrd="0" destOrd="0" presId="urn:microsoft.com/office/officeart/2005/8/layout/orgChart1"/>
    <dgm:cxn modelId="{6D8A2B15-0B0A-4941-8D1B-2E16613F1CA7}" type="presParOf" srcId="{EED469A6-6F99-4563-B9CE-4916EBA24F73}" destId="{047BE7B4-092D-45DC-8F8A-4A95A28CFA2B}" srcOrd="1" destOrd="0" presId="urn:microsoft.com/office/officeart/2005/8/layout/orgChart1"/>
    <dgm:cxn modelId="{3E2F27E4-A9C2-447D-A9BC-906DB6932050}" type="presParOf" srcId="{66BB9689-6FAB-430A-BE2F-A1E3CB0007E9}" destId="{63612A20-C1E7-4A35-99D9-365759035E07}" srcOrd="1" destOrd="0" presId="urn:microsoft.com/office/officeart/2005/8/layout/orgChart1"/>
    <dgm:cxn modelId="{7AE11F52-FBCC-420A-83C9-BD91EE3E12B9}" type="presParOf" srcId="{66BB9689-6FAB-430A-BE2F-A1E3CB0007E9}" destId="{AE587057-E94B-4FDF-A321-7D2ED7F388AB}" srcOrd="2" destOrd="0" presId="urn:microsoft.com/office/officeart/2005/8/layout/orgChart1"/>
    <dgm:cxn modelId="{6D3AF2DE-460D-4B18-AEFF-27955BA878B4}" type="presParOf" srcId="{165285F6-5AB4-4235-A85C-B5B59219E8A9}" destId="{721BA664-42E2-4D9A-88EA-4F2D7DA5C0D6}" srcOrd="2" destOrd="0" presId="urn:microsoft.com/office/officeart/2005/8/layout/orgChart1"/>
    <dgm:cxn modelId="{D37CF660-F3F5-4B0A-B254-69F6400748C3}" type="presParOf" srcId="{47A3EC1F-605C-4CA8-B62B-AE34CC420529}" destId="{A7234218-D63C-442E-8B99-F9AA518B02FB}" srcOrd="4" destOrd="0" presId="urn:microsoft.com/office/officeart/2005/8/layout/orgChart1"/>
    <dgm:cxn modelId="{6FDE2B77-DC9E-4676-BFD8-2F3FD7109E82}" type="presParOf" srcId="{47A3EC1F-605C-4CA8-B62B-AE34CC420529}" destId="{EE2141BF-E074-4ADC-9E11-3A3305DE4923}" srcOrd="5" destOrd="0" presId="urn:microsoft.com/office/officeart/2005/8/layout/orgChart1"/>
    <dgm:cxn modelId="{B4CEA453-A6D5-4E39-8FC6-8BEA527D00B5}" type="presParOf" srcId="{EE2141BF-E074-4ADC-9E11-3A3305DE4923}" destId="{9E013C63-2075-41A1-A7B0-AD180635E9C8}" srcOrd="0" destOrd="0" presId="urn:microsoft.com/office/officeart/2005/8/layout/orgChart1"/>
    <dgm:cxn modelId="{427D8B47-C8EF-4F3C-8D9C-F9095DB91D49}" type="presParOf" srcId="{9E013C63-2075-41A1-A7B0-AD180635E9C8}" destId="{FAE7A770-1C5A-45FC-96FE-488359232966}" srcOrd="0" destOrd="0" presId="urn:microsoft.com/office/officeart/2005/8/layout/orgChart1"/>
    <dgm:cxn modelId="{10CF076E-496B-4E81-8E45-949401A68AAC}" type="presParOf" srcId="{9E013C63-2075-41A1-A7B0-AD180635E9C8}" destId="{15BEFFF4-B300-4310-8A4E-4C927A11EA60}" srcOrd="1" destOrd="0" presId="urn:microsoft.com/office/officeart/2005/8/layout/orgChart1"/>
    <dgm:cxn modelId="{F3DDCEB9-C608-404B-B25D-65131D84349B}" type="presParOf" srcId="{EE2141BF-E074-4ADC-9E11-3A3305DE4923}" destId="{7FD559EB-FB39-419A-9306-318D1B5001CB}" srcOrd="1" destOrd="0" presId="urn:microsoft.com/office/officeart/2005/8/layout/orgChart1"/>
    <dgm:cxn modelId="{2FCBB89B-6C8E-48D7-B55E-3E574AC856B6}" type="presParOf" srcId="{7FD559EB-FB39-419A-9306-318D1B5001CB}" destId="{2A07D488-12F8-4968-B93D-BF77CE0347B8}" srcOrd="0" destOrd="0" presId="urn:microsoft.com/office/officeart/2005/8/layout/orgChart1"/>
    <dgm:cxn modelId="{135296F7-EC17-423D-A558-7FD9069E2DB3}" type="presParOf" srcId="{7FD559EB-FB39-419A-9306-318D1B5001CB}" destId="{21797198-644C-410B-9C7B-EF156868D84D}" srcOrd="1" destOrd="0" presId="urn:microsoft.com/office/officeart/2005/8/layout/orgChart1"/>
    <dgm:cxn modelId="{007CEA92-7DD0-400B-AEBA-9380FCDE961C}" type="presParOf" srcId="{21797198-644C-410B-9C7B-EF156868D84D}" destId="{51085D76-0E32-4B0D-ABDE-E60F21B43477}" srcOrd="0" destOrd="0" presId="urn:microsoft.com/office/officeart/2005/8/layout/orgChart1"/>
    <dgm:cxn modelId="{FDFF7295-CCA8-45A0-9C69-E6F59CB596E4}" type="presParOf" srcId="{51085D76-0E32-4B0D-ABDE-E60F21B43477}" destId="{84942E79-3E6A-4E5A-A6CB-85E08DCD4373}" srcOrd="0" destOrd="0" presId="urn:microsoft.com/office/officeart/2005/8/layout/orgChart1"/>
    <dgm:cxn modelId="{58705D29-391F-4984-A16A-DA8D444A5511}" type="presParOf" srcId="{51085D76-0E32-4B0D-ABDE-E60F21B43477}" destId="{56FEDC81-EB3E-4DCA-9936-BD238702084D}" srcOrd="1" destOrd="0" presId="urn:microsoft.com/office/officeart/2005/8/layout/orgChart1"/>
    <dgm:cxn modelId="{7CFD7997-4158-465C-B8E6-C1D4F0469DE1}" type="presParOf" srcId="{21797198-644C-410B-9C7B-EF156868D84D}" destId="{1BCD797B-6001-4660-B8B2-94A286F9977E}" srcOrd="1" destOrd="0" presId="urn:microsoft.com/office/officeart/2005/8/layout/orgChart1"/>
    <dgm:cxn modelId="{C40747D9-F647-4430-A9D8-D54B7E0198B2}" type="presParOf" srcId="{21797198-644C-410B-9C7B-EF156868D84D}" destId="{5A8715EF-9CC8-49CD-9393-4C036E8B6BB6}" srcOrd="2" destOrd="0" presId="urn:microsoft.com/office/officeart/2005/8/layout/orgChart1"/>
    <dgm:cxn modelId="{0A96E378-3C95-4522-9150-87185F7BFEE3}" type="presParOf" srcId="{7FD559EB-FB39-419A-9306-318D1B5001CB}" destId="{4248E59D-E80F-4E50-9B93-B7A304FFBF4C}" srcOrd="2" destOrd="0" presId="urn:microsoft.com/office/officeart/2005/8/layout/orgChart1"/>
    <dgm:cxn modelId="{1AE44E50-D342-408A-8FBF-63E901CD44CF}" type="presParOf" srcId="{7FD559EB-FB39-419A-9306-318D1B5001CB}" destId="{C988792E-C8BF-465A-9237-3739FFD20BF8}" srcOrd="3" destOrd="0" presId="urn:microsoft.com/office/officeart/2005/8/layout/orgChart1"/>
    <dgm:cxn modelId="{4CA36518-A3B5-43D8-A056-2219024B258D}" type="presParOf" srcId="{C988792E-C8BF-465A-9237-3739FFD20BF8}" destId="{2732A698-5DBC-4765-8A52-3D9CA4CD46C6}" srcOrd="0" destOrd="0" presId="urn:microsoft.com/office/officeart/2005/8/layout/orgChart1"/>
    <dgm:cxn modelId="{2927477E-0079-4C68-833D-E921D7D0BBAF}" type="presParOf" srcId="{2732A698-5DBC-4765-8A52-3D9CA4CD46C6}" destId="{75B39C30-E395-46AB-8DAE-57CF33E70C65}" srcOrd="0" destOrd="0" presId="urn:microsoft.com/office/officeart/2005/8/layout/orgChart1"/>
    <dgm:cxn modelId="{B49E3C6D-7D63-405A-88D5-8D491FB1F176}" type="presParOf" srcId="{2732A698-5DBC-4765-8A52-3D9CA4CD46C6}" destId="{1D51EF94-362A-4EBF-B4BE-DA5A5AB6D309}" srcOrd="1" destOrd="0" presId="urn:microsoft.com/office/officeart/2005/8/layout/orgChart1"/>
    <dgm:cxn modelId="{73E98B3B-1EBC-4133-B44B-C9F03744D1A1}" type="presParOf" srcId="{C988792E-C8BF-465A-9237-3739FFD20BF8}" destId="{50B6D157-5E1D-4A0D-AE49-5835CDEB6640}" srcOrd="1" destOrd="0" presId="urn:microsoft.com/office/officeart/2005/8/layout/orgChart1"/>
    <dgm:cxn modelId="{66582B69-F70D-4836-9529-1A8A64F13353}" type="presParOf" srcId="{C988792E-C8BF-465A-9237-3739FFD20BF8}" destId="{741483B0-651E-4D59-891A-892473A0886A}" srcOrd="2" destOrd="0" presId="urn:microsoft.com/office/officeart/2005/8/layout/orgChart1"/>
    <dgm:cxn modelId="{8DD11F74-F2BB-43A7-A162-9A66229FCC2F}" type="presParOf" srcId="{7FD559EB-FB39-419A-9306-318D1B5001CB}" destId="{3C1C7864-1D48-40CE-9821-AE4BB93A30E6}" srcOrd="4" destOrd="0" presId="urn:microsoft.com/office/officeart/2005/8/layout/orgChart1"/>
    <dgm:cxn modelId="{9DA40C94-FF51-46B3-9C27-2DDF5C32DCB2}" type="presParOf" srcId="{7FD559EB-FB39-419A-9306-318D1B5001CB}" destId="{1D1B9664-2875-4767-AFBB-B716034B5DD8}" srcOrd="5" destOrd="0" presId="urn:microsoft.com/office/officeart/2005/8/layout/orgChart1"/>
    <dgm:cxn modelId="{7FC8F5CC-B3BC-4BF4-A1E0-D00050AA45E4}" type="presParOf" srcId="{1D1B9664-2875-4767-AFBB-B716034B5DD8}" destId="{4AB38150-F589-45CE-A48A-70812B298C87}" srcOrd="0" destOrd="0" presId="urn:microsoft.com/office/officeart/2005/8/layout/orgChart1"/>
    <dgm:cxn modelId="{C014E422-B560-4334-B8EF-2E7A6F1C9836}" type="presParOf" srcId="{4AB38150-F589-45CE-A48A-70812B298C87}" destId="{656E4E39-2FD0-403C-BDC6-23088854CDE7}" srcOrd="0" destOrd="0" presId="urn:microsoft.com/office/officeart/2005/8/layout/orgChart1"/>
    <dgm:cxn modelId="{071D5E91-7761-4357-AEFF-41B311DA5246}" type="presParOf" srcId="{4AB38150-F589-45CE-A48A-70812B298C87}" destId="{8BA40CF1-C51F-4E2F-85D9-DD2B82A5561F}" srcOrd="1" destOrd="0" presId="urn:microsoft.com/office/officeart/2005/8/layout/orgChart1"/>
    <dgm:cxn modelId="{4265A448-A788-49AF-A105-E78F8DD0E35D}" type="presParOf" srcId="{1D1B9664-2875-4767-AFBB-B716034B5DD8}" destId="{2BF7192C-9B68-4BA7-8622-E9F41D78455F}" srcOrd="1" destOrd="0" presId="urn:microsoft.com/office/officeart/2005/8/layout/orgChart1"/>
    <dgm:cxn modelId="{EBE5747C-B589-440C-BF9B-AF870FA99FD4}" type="presParOf" srcId="{1D1B9664-2875-4767-AFBB-B716034B5DD8}" destId="{415480E0-A1FB-4359-AB62-466DA578D5CA}" srcOrd="2" destOrd="0" presId="urn:microsoft.com/office/officeart/2005/8/layout/orgChart1"/>
    <dgm:cxn modelId="{4939A13F-94A1-47F3-8135-386085820C82}" type="presParOf" srcId="{EE2141BF-E074-4ADC-9E11-3A3305DE4923}" destId="{01D01AA3-3861-4B7E-A03E-75982AFFF269}" srcOrd="2" destOrd="0" presId="urn:microsoft.com/office/officeart/2005/8/layout/orgChart1"/>
    <dgm:cxn modelId="{074807B8-7273-47BA-AC34-58AB59D9D374}" type="presParOf" srcId="{774D8AA0-CC1C-4670-AD43-F782EB4E3C9F}" destId="{961D8DBD-2B75-4C0A-B069-18EE74577576}" srcOrd="2" destOrd="0" presId="urn:microsoft.com/office/officeart/2005/8/layout/orgChart1"/>
  </dgm:cxnLst>
  <dgm:bg/>
  <dgm:whole>
    <a:ln>
      <a:solidFill>
        <a:schemeClr val="bg1">
          <a:lumMod val="95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AAC47-E5AB-4C50-8239-979E642A3CFB}">
      <dsp:nvSpPr>
        <dsp:cNvPr id="0" name=""/>
        <dsp:cNvSpPr/>
      </dsp:nvSpPr>
      <dsp:spPr>
        <a:xfrm>
          <a:off x="242979" y="75494"/>
          <a:ext cx="3791322" cy="2274793"/>
        </a:xfrm>
        <a:prstGeom prst="rect">
          <a:avLst/>
        </a:prstGeom>
        <a:solidFill>
          <a:srgbClr val="FF66CC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  <a:latin typeface="Calibri" pitchFamily="34" charset="0"/>
            </a:rPr>
            <a:t>Подготовительный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alibri" pitchFamily="34" charset="0"/>
            </a:rPr>
            <a:t>Цель: С</a:t>
          </a:r>
          <a:r>
            <a:rPr lang="ru-RU" sz="2000" kern="1200" dirty="0" smtClean="0">
              <a:solidFill>
                <a:schemeClr val="tx1"/>
              </a:solidFill>
              <a:latin typeface="Calibri" pitchFamily="34" charset="0"/>
            </a:rPr>
            <a:t>амосовершенствование по данной теме. Организация и проведение подготовительных работ  для реализации мероприятий проекта.</a:t>
          </a:r>
          <a:endParaRPr lang="ru-RU" sz="200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242979" y="75494"/>
        <a:ext cx="3791322" cy="2274793"/>
      </dsp:txXfrm>
    </dsp:sp>
    <dsp:sp modelId="{B79AE67E-4CD6-4D22-AC15-546C88B4BF6A}">
      <dsp:nvSpPr>
        <dsp:cNvPr id="0" name=""/>
        <dsp:cNvSpPr/>
      </dsp:nvSpPr>
      <dsp:spPr>
        <a:xfrm>
          <a:off x="4418666" y="244"/>
          <a:ext cx="3791322" cy="2274793"/>
        </a:xfrm>
        <a:prstGeom prst="rect">
          <a:avLst/>
        </a:prstGeom>
        <a:solidFill>
          <a:srgbClr val="FFFF66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  <a:latin typeface="Calibri" pitchFamily="34" charset="0"/>
            </a:rPr>
            <a:t>Основной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  <a:latin typeface="Calibri" pitchFamily="34" charset="0"/>
            </a:rPr>
            <a:t>Цель:  </a:t>
          </a:r>
          <a:r>
            <a:rPr lang="ru-RU" sz="2000" kern="1200" dirty="0" smtClean="0">
              <a:solidFill>
                <a:schemeClr val="tx1"/>
              </a:solidFill>
              <a:latin typeface="Calibri" pitchFamily="34" charset="0"/>
            </a:rPr>
            <a:t>Организация и проведение мероприятий проекта.</a:t>
          </a:r>
          <a:endParaRPr lang="ru-RU" sz="2000" b="1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4418666" y="244"/>
        <a:ext cx="3791322" cy="2274793"/>
      </dsp:txXfrm>
    </dsp:sp>
    <dsp:sp modelId="{5B03F294-4CE1-4223-8B7D-9098B49EFEF2}">
      <dsp:nvSpPr>
        <dsp:cNvPr id="0" name=""/>
        <dsp:cNvSpPr/>
      </dsp:nvSpPr>
      <dsp:spPr>
        <a:xfrm>
          <a:off x="2333438" y="2654170"/>
          <a:ext cx="3791322" cy="2274793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  <a:latin typeface="Calibri" pitchFamily="34" charset="0"/>
            </a:rPr>
            <a:t>Заключительный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  <a:latin typeface="Calibri" pitchFamily="34" charset="0"/>
            </a:rPr>
            <a:t>Цель:  П</a:t>
          </a:r>
          <a:r>
            <a:rPr lang="ru-RU" sz="2000" kern="1200" dirty="0" smtClean="0">
              <a:solidFill>
                <a:schemeClr val="tx1"/>
              </a:solidFill>
              <a:latin typeface="Calibri" pitchFamily="34" charset="0"/>
            </a:rPr>
            <a:t>одведение итогов, анализ результатов по реализации проекта. Определение дальнейших перспектив.</a:t>
          </a:r>
          <a:endParaRPr lang="ru-RU" sz="2000" b="1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2333438" y="2654170"/>
        <a:ext cx="3791322" cy="22747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408BF-4CB8-4D8F-A951-D6A6DB35E296}">
      <dsp:nvSpPr>
        <dsp:cNvPr id="0" name=""/>
        <dsp:cNvSpPr/>
      </dsp:nvSpPr>
      <dsp:spPr>
        <a:xfrm>
          <a:off x="423596" y="955057"/>
          <a:ext cx="2611933" cy="2376331"/>
        </a:xfrm>
        <a:prstGeom prst="rect">
          <a:avLst/>
        </a:prstGeom>
        <a:noFill/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Формировать чувство исторической сопричастности к своему народу, ценностное отношение к Родине</a:t>
          </a:r>
          <a:r>
            <a:rPr lang="ru-RU" sz="2000" kern="1200" dirty="0" smtClean="0">
              <a:solidFill>
                <a:schemeClr val="tx1"/>
              </a:solidFill>
              <a:latin typeface="Calibri" pitchFamily="34" charset="0"/>
            </a:rPr>
            <a:t>. </a:t>
          </a:r>
          <a:endParaRPr lang="ru-RU" sz="200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423596" y="955057"/>
        <a:ext cx="2611933" cy="2376331"/>
      </dsp:txXfrm>
    </dsp:sp>
    <dsp:sp modelId="{4149F61C-5323-4128-A202-451A67107F0B}">
      <dsp:nvSpPr>
        <dsp:cNvPr id="0" name=""/>
        <dsp:cNvSpPr/>
      </dsp:nvSpPr>
      <dsp:spPr>
        <a:xfrm>
          <a:off x="3266033" y="1902"/>
          <a:ext cx="2611933" cy="3258282"/>
        </a:xfrm>
        <a:prstGeom prst="rect">
          <a:avLst/>
        </a:prstGeom>
        <a:noFill/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Calibri" pitchFamily="34" charset="0"/>
            </a:rPr>
            <a:t>Развивать речь,  через выразительное чтение стихов, составление рассказов о ветеранах. Обогащать  активный словарь новыми словами, поощрять пересказы детей, услышанные  дома истории о участниках ВОВ.   </a:t>
          </a:r>
          <a:endParaRPr lang="ru-RU" sz="180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3266033" y="1902"/>
        <a:ext cx="2611933" cy="3258282"/>
      </dsp:txXfrm>
    </dsp:sp>
    <dsp:sp modelId="{A4F7D18B-FF5D-49EB-95B9-306C96ACD3AE}">
      <dsp:nvSpPr>
        <dsp:cNvPr id="0" name=""/>
        <dsp:cNvSpPr/>
      </dsp:nvSpPr>
      <dsp:spPr>
        <a:xfrm>
          <a:off x="6185260" y="98698"/>
          <a:ext cx="2611933" cy="3047828"/>
        </a:xfrm>
        <a:prstGeom prst="rect">
          <a:avLst/>
        </a:prstGeom>
        <a:noFill/>
        <a:ln w="25400" cap="flat" cmpd="sng" algn="ctr">
          <a:solidFill>
            <a:srgbClr val="FF66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1">
                <a:lumMod val="20000"/>
                <a:lumOff val="80000"/>
              </a:schemeClr>
            </a:solidFill>
            <a:latin typeface="Calibri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Calibri" pitchFamily="34" charset="0"/>
            </a:rPr>
            <a:t>Привлекать родителей к совместным познавательно - тематическим мероприятиям. Формировать у родителей активную позицию в воспитании и образовании детей</a:t>
          </a:r>
          <a:r>
            <a:rPr lang="ru-RU" sz="1600" kern="1200" dirty="0" smtClean="0">
              <a:solidFill>
                <a:schemeClr val="tx1"/>
              </a:solidFill>
              <a:latin typeface="Calibri" pitchFamily="34" charset="0"/>
            </a:rPr>
            <a:t>.</a:t>
          </a:r>
          <a:endParaRPr lang="ru-RU" sz="160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6185260" y="98698"/>
        <a:ext cx="2611933" cy="3047828"/>
      </dsp:txXfrm>
    </dsp:sp>
    <dsp:sp modelId="{EF7820E1-ED60-4006-9E81-64D855DDEF0F}">
      <dsp:nvSpPr>
        <dsp:cNvPr id="0" name=""/>
        <dsp:cNvSpPr/>
      </dsp:nvSpPr>
      <dsp:spPr>
        <a:xfrm>
          <a:off x="827584" y="3528391"/>
          <a:ext cx="3099424" cy="1669589"/>
        </a:xfrm>
        <a:prstGeom prst="rect">
          <a:avLst/>
        </a:prstGeom>
        <a:noFill/>
        <a:ln w="25400" cap="flat" cmpd="sng" algn="ctr">
          <a:solidFill>
            <a:srgbClr val="FF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Calibri" pitchFamily="34" charset="0"/>
            </a:rPr>
            <a:t>Воспитывать чувство гордости и уважения к родным и близким людям, к ветеранам, принимавшим участие в сражениях за Родину.</a:t>
          </a:r>
          <a:endParaRPr lang="ru-RU" sz="180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827584" y="3528391"/>
        <a:ext cx="3099424" cy="1669589"/>
      </dsp:txXfrm>
    </dsp:sp>
    <dsp:sp modelId="{E09B842F-BF94-403A-A261-DF63A5BEC67A}">
      <dsp:nvSpPr>
        <dsp:cNvPr id="0" name=""/>
        <dsp:cNvSpPr/>
      </dsp:nvSpPr>
      <dsp:spPr>
        <a:xfrm>
          <a:off x="4395642" y="3521378"/>
          <a:ext cx="3713333" cy="2140819"/>
        </a:xfrm>
        <a:prstGeom prst="rect">
          <a:avLst/>
        </a:prstGeom>
        <a:noFill/>
        <a:ln w="25400" cap="flat" cmpd="sng" algn="ctr">
          <a:solidFill>
            <a:srgbClr val="00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Calibri" pitchFamily="34" charset="0"/>
            </a:rPr>
            <a:t>Обогащать  и расширять  знания о событиях Великой Отечественной войны, через расширение представлений  детей о мужестве, героизме, отваге народа, о значении победы нашего народа в Великой Отечественной войне</a:t>
          </a:r>
          <a:r>
            <a:rPr lang="ru-RU" sz="1400" kern="1200" dirty="0" smtClean="0">
              <a:solidFill>
                <a:schemeClr val="tx1"/>
              </a:solidFill>
              <a:latin typeface="Calibri" pitchFamily="34" charset="0"/>
            </a:rPr>
            <a:t>.</a:t>
          </a:r>
          <a:endParaRPr lang="ru-RU" sz="140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4395642" y="3521378"/>
        <a:ext cx="3713333" cy="21408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A6804-0564-4520-B301-81532F7DD1EA}">
      <dsp:nvSpPr>
        <dsp:cNvPr id="0" name=""/>
        <dsp:cNvSpPr/>
      </dsp:nvSpPr>
      <dsp:spPr>
        <a:xfrm>
          <a:off x="428596" y="51630"/>
          <a:ext cx="3805201" cy="1492420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>
              <a:latin typeface="Calibri" pitchFamily="34" charset="0"/>
            </a:rPr>
            <a:t>В ходе работы над проектом взрослые активные и опытные его участники</a:t>
          </a:r>
          <a:r>
            <a:rPr lang="ru-RU" sz="2000" kern="1200" dirty="0" smtClean="0">
              <a:latin typeface="Calibri" pitchFamily="34" charset="0"/>
            </a:rPr>
            <a:t>.</a:t>
          </a:r>
          <a:endParaRPr lang="ru-RU" sz="2000" kern="1200" dirty="0">
            <a:latin typeface="Calibri" pitchFamily="34" charset="0"/>
          </a:endParaRPr>
        </a:p>
      </dsp:txBody>
      <dsp:txXfrm>
        <a:off x="428596" y="51630"/>
        <a:ext cx="3805201" cy="1492420"/>
      </dsp:txXfrm>
    </dsp:sp>
    <dsp:sp modelId="{8A045D1C-2A33-4331-8F44-21F0FBEB0361}">
      <dsp:nvSpPr>
        <dsp:cNvPr id="0" name=""/>
        <dsp:cNvSpPr/>
      </dsp:nvSpPr>
      <dsp:spPr>
        <a:xfrm>
          <a:off x="4504567" y="1308"/>
          <a:ext cx="3996554" cy="1593065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>
              <a:latin typeface="Calibri" pitchFamily="34" charset="0"/>
            </a:rPr>
            <a:t>Проект предусматривает многоплановую  интеграцию образовательных областей</a:t>
          </a:r>
          <a:r>
            <a:rPr lang="ru-RU" sz="3000" kern="1200" dirty="0" smtClean="0">
              <a:latin typeface="Calibri" pitchFamily="34" charset="0"/>
            </a:rPr>
            <a:t>.</a:t>
          </a:r>
          <a:endParaRPr lang="ru-RU" sz="3000" kern="1200" dirty="0">
            <a:latin typeface="Calibri" pitchFamily="34" charset="0"/>
          </a:endParaRPr>
        </a:p>
      </dsp:txBody>
      <dsp:txXfrm>
        <a:off x="4504567" y="1308"/>
        <a:ext cx="3996554" cy="1593065"/>
      </dsp:txXfrm>
    </dsp:sp>
    <dsp:sp modelId="{F8F4B0E9-D9F3-483F-A86E-376A76B0B43D}">
      <dsp:nvSpPr>
        <dsp:cNvPr id="0" name=""/>
        <dsp:cNvSpPr/>
      </dsp:nvSpPr>
      <dsp:spPr>
        <a:xfrm>
          <a:off x="285765" y="1857393"/>
          <a:ext cx="6352843" cy="3777150"/>
        </a:xfrm>
        <a:prstGeom prst="rect">
          <a:avLst/>
        </a:prstGeom>
        <a:solidFill>
          <a:srgbClr val="FFFF66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>
              <a:latin typeface="Calibri" pitchFamily="34" charset="0"/>
            </a:rPr>
            <a:t>Проект предусматривается, как работа позволяющая: </a:t>
          </a:r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latin typeface="Calibri" pitchFamily="34" charset="0"/>
            </a:rPr>
            <a:t>- приобрести новые знания;</a:t>
          </a:r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latin typeface="Calibri" pitchFamily="34" charset="0"/>
            </a:rPr>
            <a:t> - развивать активность, самостоятельность, произвольность поведения;</a:t>
          </a:r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latin typeface="Calibri" pitchFamily="34" charset="0"/>
            </a:rPr>
            <a:t>-  реализовать впечатления, знания, эмоциональное состояние в различных видах деятельности;</a:t>
          </a:r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latin typeface="Calibri" pitchFamily="34" charset="0"/>
            </a:rPr>
            <a:t> - развивать такие психические процессы, как: внимание, память, мышление;</a:t>
          </a:r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latin typeface="Calibri" pitchFamily="34" charset="0"/>
            </a:rPr>
            <a:t> - развивать личностные качества воспитанников;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800" kern="1200" dirty="0">
            <a:latin typeface="Calibri" pitchFamily="34" charset="0"/>
          </a:endParaRPr>
        </a:p>
      </dsp:txBody>
      <dsp:txXfrm>
        <a:off x="285765" y="1857393"/>
        <a:ext cx="6352843" cy="3777150"/>
      </dsp:txXfrm>
    </dsp:sp>
    <dsp:sp modelId="{2CC50710-18D2-4F1D-901E-76DFA8777377}">
      <dsp:nvSpPr>
        <dsp:cNvPr id="0" name=""/>
        <dsp:cNvSpPr/>
      </dsp:nvSpPr>
      <dsp:spPr>
        <a:xfrm>
          <a:off x="6837921" y="2515615"/>
          <a:ext cx="1877487" cy="2476206"/>
        </a:xfrm>
        <a:prstGeom prst="rect">
          <a:avLst/>
        </a:prstGeom>
        <a:solidFill>
          <a:srgbClr val="FF66CC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>
              <a:latin typeface="Calibri" pitchFamily="34" charset="0"/>
            </a:rPr>
            <a:t>В основу работы над проектом легли определенные принципы</a:t>
          </a:r>
          <a:endParaRPr lang="ru-RU" sz="2400" kern="1200" dirty="0">
            <a:latin typeface="Calibri" pitchFamily="34" charset="0"/>
          </a:endParaRPr>
        </a:p>
      </dsp:txBody>
      <dsp:txXfrm>
        <a:off x="6837921" y="2515615"/>
        <a:ext cx="1877487" cy="247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71C51-DEC3-489C-9433-226F991224CD}">
      <dsp:nvSpPr>
        <dsp:cNvPr id="0" name=""/>
        <dsp:cNvSpPr/>
      </dsp:nvSpPr>
      <dsp:spPr>
        <a:xfrm>
          <a:off x="2552" y="407577"/>
          <a:ext cx="2033513" cy="1810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alibri" pitchFamily="34" charset="0"/>
            </a:rPr>
            <a:t>Принцип историзма</a:t>
          </a:r>
          <a:endParaRPr lang="ru-RU" sz="2400" b="1" kern="1200" dirty="0">
            <a:latin typeface="Calibri" pitchFamily="34" charset="0"/>
          </a:endParaRPr>
        </a:p>
      </dsp:txBody>
      <dsp:txXfrm>
        <a:off x="2552" y="407577"/>
        <a:ext cx="2033513" cy="1810867"/>
      </dsp:txXfrm>
    </dsp:sp>
    <dsp:sp modelId="{4BA3F6B2-D1E7-4056-A24F-7A85C4C307D5}">
      <dsp:nvSpPr>
        <dsp:cNvPr id="0" name=""/>
        <dsp:cNvSpPr/>
      </dsp:nvSpPr>
      <dsp:spPr>
        <a:xfrm>
          <a:off x="2337877" y="407577"/>
          <a:ext cx="2881995" cy="181086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alibri" pitchFamily="34" charset="0"/>
            </a:rPr>
            <a:t>Принцип дифференциации</a:t>
          </a:r>
          <a:endParaRPr lang="ru-RU" sz="2400" b="1" kern="1200" dirty="0">
            <a:latin typeface="Calibri" pitchFamily="34" charset="0"/>
          </a:endParaRPr>
        </a:p>
      </dsp:txBody>
      <dsp:txXfrm>
        <a:off x="2337877" y="407577"/>
        <a:ext cx="2881995" cy="1810867"/>
      </dsp:txXfrm>
    </dsp:sp>
    <dsp:sp modelId="{C6A34066-738A-414E-9BED-FB62DDEB34AB}">
      <dsp:nvSpPr>
        <dsp:cNvPr id="0" name=""/>
        <dsp:cNvSpPr/>
      </dsp:nvSpPr>
      <dsp:spPr>
        <a:xfrm>
          <a:off x="5521685" y="407577"/>
          <a:ext cx="2576804" cy="1810867"/>
        </a:xfrm>
        <a:prstGeom prst="rect">
          <a:avLst/>
        </a:prstGeom>
        <a:solidFill>
          <a:srgbClr val="FF66CC"/>
        </a:soli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alibri" pitchFamily="34" charset="0"/>
            </a:rPr>
            <a:t>Принцип гуманизации</a:t>
          </a:r>
          <a:endParaRPr lang="ru-RU" sz="2400" b="1" kern="1200" dirty="0">
            <a:latin typeface="Calibri" pitchFamily="34" charset="0"/>
          </a:endParaRPr>
        </a:p>
      </dsp:txBody>
      <dsp:txXfrm>
        <a:off x="5521685" y="407577"/>
        <a:ext cx="2576804" cy="1810867"/>
      </dsp:txXfrm>
    </dsp:sp>
    <dsp:sp modelId="{8C2CBAC0-5A5F-4239-976E-8339C17B3E31}">
      <dsp:nvSpPr>
        <dsp:cNvPr id="0" name=""/>
        <dsp:cNvSpPr/>
      </dsp:nvSpPr>
      <dsp:spPr>
        <a:xfrm>
          <a:off x="881502" y="2520256"/>
          <a:ext cx="3018112" cy="1810867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alibri" pitchFamily="34" charset="0"/>
            </a:rPr>
            <a:t>Принцип наглядности</a:t>
          </a:r>
          <a:endParaRPr lang="ru-RU" sz="2400" b="1" kern="1200" dirty="0">
            <a:latin typeface="Calibri" pitchFamily="34" charset="0"/>
          </a:endParaRPr>
        </a:p>
      </dsp:txBody>
      <dsp:txXfrm>
        <a:off x="881502" y="2520256"/>
        <a:ext cx="3018112" cy="1810867"/>
      </dsp:txXfrm>
    </dsp:sp>
    <dsp:sp modelId="{817CE66E-BA4E-4580-B206-679AD5FCCD53}">
      <dsp:nvSpPr>
        <dsp:cNvPr id="0" name=""/>
        <dsp:cNvSpPr/>
      </dsp:nvSpPr>
      <dsp:spPr>
        <a:xfrm>
          <a:off x="4201426" y="2520256"/>
          <a:ext cx="3018112" cy="1810867"/>
        </a:xfrm>
        <a:prstGeom prst="rect">
          <a:avLst/>
        </a:prstGeom>
        <a:solidFill>
          <a:srgbClr val="FF9900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alibri" pitchFamily="34" charset="0"/>
            </a:rPr>
            <a:t>Принцип интегративности</a:t>
          </a:r>
          <a:endParaRPr lang="ru-RU" sz="2400" b="1" kern="1200" dirty="0">
            <a:latin typeface="Calibri" pitchFamily="34" charset="0"/>
          </a:endParaRPr>
        </a:p>
      </dsp:txBody>
      <dsp:txXfrm>
        <a:off x="4201426" y="2520256"/>
        <a:ext cx="3018112" cy="18108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1C7864-1D48-40CE-9821-AE4BB93A30E6}">
      <dsp:nvSpPr>
        <dsp:cNvPr id="0" name=""/>
        <dsp:cNvSpPr/>
      </dsp:nvSpPr>
      <dsp:spPr>
        <a:xfrm>
          <a:off x="7861301" y="1611573"/>
          <a:ext cx="91440" cy="33419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98215" y="33419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48E59D-E80F-4E50-9B93-B7A304FFBF4C}">
      <dsp:nvSpPr>
        <dsp:cNvPr id="0" name=""/>
        <dsp:cNvSpPr/>
      </dsp:nvSpPr>
      <dsp:spPr>
        <a:xfrm>
          <a:off x="7907021" y="1611573"/>
          <a:ext cx="385398" cy="2150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5398" y="21507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7D488-12F8-4968-B93D-BF77CE0347B8}">
      <dsp:nvSpPr>
        <dsp:cNvPr id="0" name=""/>
        <dsp:cNvSpPr/>
      </dsp:nvSpPr>
      <dsp:spPr>
        <a:xfrm>
          <a:off x="7907021" y="1611573"/>
          <a:ext cx="360922" cy="815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0922" y="8150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234218-D63C-442E-8B99-F9AA518B02FB}">
      <dsp:nvSpPr>
        <dsp:cNvPr id="0" name=""/>
        <dsp:cNvSpPr/>
      </dsp:nvSpPr>
      <dsp:spPr>
        <a:xfrm>
          <a:off x="4425087" y="637592"/>
          <a:ext cx="2664106" cy="270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440"/>
              </a:lnTo>
              <a:lnTo>
                <a:pt x="2664106" y="122440"/>
              </a:lnTo>
              <a:lnTo>
                <a:pt x="2664106" y="2702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5E67C7-4047-45EF-A9CB-185F4384D1F9}">
      <dsp:nvSpPr>
        <dsp:cNvPr id="0" name=""/>
        <dsp:cNvSpPr/>
      </dsp:nvSpPr>
      <dsp:spPr>
        <a:xfrm>
          <a:off x="5200103" y="1640315"/>
          <a:ext cx="337972" cy="3288846"/>
        </a:xfrm>
        <a:custGeom>
          <a:avLst/>
          <a:gdLst/>
          <a:ahLst/>
          <a:cxnLst/>
          <a:rect l="0" t="0" r="0" b="0"/>
          <a:pathLst>
            <a:path>
              <a:moveTo>
                <a:pt x="337972" y="0"/>
              </a:moveTo>
              <a:lnTo>
                <a:pt x="337972" y="3288846"/>
              </a:lnTo>
              <a:lnTo>
                <a:pt x="0" y="328884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4D86E1-B794-4CE7-8E0E-279AADE50FF9}">
      <dsp:nvSpPr>
        <dsp:cNvPr id="0" name=""/>
        <dsp:cNvSpPr/>
      </dsp:nvSpPr>
      <dsp:spPr>
        <a:xfrm>
          <a:off x="5200103" y="1640315"/>
          <a:ext cx="337972" cy="2473665"/>
        </a:xfrm>
        <a:custGeom>
          <a:avLst/>
          <a:gdLst/>
          <a:ahLst/>
          <a:cxnLst/>
          <a:rect l="0" t="0" r="0" b="0"/>
          <a:pathLst>
            <a:path>
              <a:moveTo>
                <a:pt x="337972" y="0"/>
              </a:moveTo>
              <a:lnTo>
                <a:pt x="337972" y="2473665"/>
              </a:lnTo>
              <a:lnTo>
                <a:pt x="0" y="24736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51947-A96E-4FC8-BB64-A7169418EC4A}">
      <dsp:nvSpPr>
        <dsp:cNvPr id="0" name=""/>
        <dsp:cNvSpPr/>
      </dsp:nvSpPr>
      <dsp:spPr>
        <a:xfrm>
          <a:off x="5200103" y="1640315"/>
          <a:ext cx="337972" cy="1119381"/>
        </a:xfrm>
        <a:custGeom>
          <a:avLst/>
          <a:gdLst/>
          <a:ahLst/>
          <a:cxnLst/>
          <a:rect l="0" t="0" r="0" b="0"/>
          <a:pathLst>
            <a:path>
              <a:moveTo>
                <a:pt x="337972" y="0"/>
              </a:moveTo>
              <a:lnTo>
                <a:pt x="337972" y="1119381"/>
              </a:lnTo>
              <a:lnTo>
                <a:pt x="0" y="1119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F94C7B-7502-4DB0-967C-A245CE1CEEC4}">
      <dsp:nvSpPr>
        <dsp:cNvPr id="0" name=""/>
        <dsp:cNvSpPr/>
      </dsp:nvSpPr>
      <dsp:spPr>
        <a:xfrm>
          <a:off x="4425087" y="637592"/>
          <a:ext cx="211729" cy="298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181"/>
              </a:lnTo>
              <a:lnTo>
                <a:pt x="211729" y="151181"/>
              </a:lnTo>
              <a:lnTo>
                <a:pt x="211729" y="2989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C54086-10D8-4A7F-AF7D-02BDAFB6AEB1}">
      <dsp:nvSpPr>
        <dsp:cNvPr id="0" name=""/>
        <dsp:cNvSpPr/>
      </dsp:nvSpPr>
      <dsp:spPr>
        <a:xfrm>
          <a:off x="2507462" y="1840976"/>
          <a:ext cx="373880" cy="3369369"/>
        </a:xfrm>
        <a:custGeom>
          <a:avLst/>
          <a:gdLst/>
          <a:ahLst/>
          <a:cxnLst/>
          <a:rect l="0" t="0" r="0" b="0"/>
          <a:pathLst>
            <a:path>
              <a:moveTo>
                <a:pt x="373880" y="0"/>
              </a:moveTo>
              <a:lnTo>
                <a:pt x="373880" y="3369369"/>
              </a:lnTo>
              <a:lnTo>
                <a:pt x="0" y="336936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58D6DC-4744-47D1-BD3B-86476CB6527A}">
      <dsp:nvSpPr>
        <dsp:cNvPr id="0" name=""/>
        <dsp:cNvSpPr/>
      </dsp:nvSpPr>
      <dsp:spPr>
        <a:xfrm>
          <a:off x="2507462" y="1840976"/>
          <a:ext cx="373880" cy="2391041"/>
        </a:xfrm>
        <a:custGeom>
          <a:avLst/>
          <a:gdLst/>
          <a:ahLst/>
          <a:cxnLst/>
          <a:rect l="0" t="0" r="0" b="0"/>
          <a:pathLst>
            <a:path>
              <a:moveTo>
                <a:pt x="373880" y="0"/>
              </a:moveTo>
              <a:lnTo>
                <a:pt x="373880" y="2391041"/>
              </a:lnTo>
              <a:lnTo>
                <a:pt x="0" y="23910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EFCC30-DDED-4147-8E0A-4F054F6D8309}">
      <dsp:nvSpPr>
        <dsp:cNvPr id="0" name=""/>
        <dsp:cNvSpPr/>
      </dsp:nvSpPr>
      <dsp:spPr>
        <a:xfrm>
          <a:off x="2507462" y="1840976"/>
          <a:ext cx="373880" cy="1019582"/>
        </a:xfrm>
        <a:custGeom>
          <a:avLst/>
          <a:gdLst/>
          <a:ahLst/>
          <a:cxnLst/>
          <a:rect l="0" t="0" r="0" b="0"/>
          <a:pathLst>
            <a:path>
              <a:moveTo>
                <a:pt x="373880" y="0"/>
              </a:moveTo>
              <a:lnTo>
                <a:pt x="373880" y="1019582"/>
              </a:lnTo>
              <a:lnTo>
                <a:pt x="0" y="101958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CEC83C-0FF2-40A6-ABDB-55747B5353D9}">
      <dsp:nvSpPr>
        <dsp:cNvPr id="0" name=""/>
        <dsp:cNvSpPr/>
      </dsp:nvSpPr>
      <dsp:spPr>
        <a:xfrm>
          <a:off x="1884328" y="637592"/>
          <a:ext cx="2540759" cy="298969"/>
        </a:xfrm>
        <a:custGeom>
          <a:avLst/>
          <a:gdLst/>
          <a:ahLst/>
          <a:cxnLst/>
          <a:rect l="0" t="0" r="0" b="0"/>
          <a:pathLst>
            <a:path>
              <a:moveTo>
                <a:pt x="2540759" y="0"/>
              </a:moveTo>
              <a:lnTo>
                <a:pt x="2540759" y="151181"/>
              </a:lnTo>
              <a:lnTo>
                <a:pt x="0" y="151181"/>
              </a:lnTo>
              <a:lnTo>
                <a:pt x="0" y="2989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AB0E20-A30F-4B7C-B280-953AF4F355E1}">
      <dsp:nvSpPr>
        <dsp:cNvPr id="0" name=""/>
        <dsp:cNvSpPr/>
      </dsp:nvSpPr>
      <dsp:spPr>
        <a:xfrm>
          <a:off x="2508783" y="0"/>
          <a:ext cx="3832607" cy="637592"/>
        </a:xfrm>
        <a:prstGeom prst="rect">
          <a:avLst/>
        </a:prstGeom>
        <a:solidFill>
          <a:srgbClr val="FFC000"/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R="0"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baseline="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</a:rPr>
            <a:t>Тематические блоки</a:t>
          </a:r>
          <a:endParaRPr lang="ru-RU" sz="2400" b="1" kern="1200" dirty="0" smtClean="0">
            <a:solidFill>
              <a:schemeClr val="accent2">
                <a:lumMod val="75000"/>
              </a:schemeClr>
            </a:solidFill>
            <a:latin typeface="Calibri" pitchFamily="34" charset="0"/>
          </a:endParaRPr>
        </a:p>
      </dsp:txBody>
      <dsp:txXfrm>
        <a:off x="2508783" y="0"/>
        <a:ext cx="3832607" cy="637592"/>
      </dsp:txXfrm>
    </dsp:sp>
    <dsp:sp modelId="{65C80F71-F92F-443F-B789-EEB5954EBE24}">
      <dsp:nvSpPr>
        <dsp:cNvPr id="0" name=""/>
        <dsp:cNvSpPr/>
      </dsp:nvSpPr>
      <dsp:spPr>
        <a:xfrm>
          <a:off x="638059" y="936562"/>
          <a:ext cx="2492536" cy="904413"/>
        </a:xfrm>
        <a:prstGeom prst="rect">
          <a:avLst/>
        </a:prstGeom>
        <a:solidFill>
          <a:srgbClr val="92D050"/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R="0"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2"/>
              </a:solidFill>
            </a:rPr>
            <a:t>Презентация</a:t>
          </a:r>
          <a:r>
            <a:rPr lang="ru-RU" sz="1900" kern="1200" baseline="0" dirty="0" smtClean="0">
              <a:solidFill>
                <a:schemeClr val="tx2"/>
              </a:solidFill>
            </a:rPr>
            <a:t> «Никто не забыт ни что  не забыто»</a:t>
          </a:r>
          <a:endParaRPr lang="ru-RU" sz="1900" kern="1200" dirty="0" smtClean="0">
            <a:solidFill>
              <a:schemeClr val="tx2"/>
            </a:solidFill>
          </a:endParaRPr>
        </a:p>
      </dsp:txBody>
      <dsp:txXfrm>
        <a:off x="638059" y="936562"/>
        <a:ext cx="2492536" cy="904413"/>
      </dsp:txXfrm>
    </dsp:sp>
    <dsp:sp modelId="{2C2E8EB6-BEA5-4370-9E50-B070912F19B3}">
      <dsp:nvSpPr>
        <dsp:cNvPr id="0" name=""/>
        <dsp:cNvSpPr/>
      </dsp:nvSpPr>
      <dsp:spPr>
        <a:xfrm>
          <a:off x="413151" y="2136552"/>
          <a:ext cx="2094311" cy="1448012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2">
                  <a:lumMod val="25000"/>
                </a:schemeClr>
              </a:solidFill>
            </a:rPr>
            <a:t>С /Р  игры  «Российская армия», «Пограничники», «Летчики», «Военный катер»</a:t>
          </a:r>
        </a:p>
      </dsp:txBody>
      <dsp:txXfrm>
        <a:off x="413151" y="2136552"/>
        <a:ext cx="2094311" cy="1448012"/>
      </dsp:txXfrm>
    </dsp:sp>
    <dsp:sp modelId="{72C92858-808D-4687-82CF-A373318DD7A9}">
      <dsp:nvSpPr>
        <dsp:cNvPr id="0" name=""/>
        <dsp:cNvSpPr/>
      </dsp:nvSpPr>
      <dsp:spPr>
        <a:xfrm>
          <a:off x="343831" y="3880141"/>
          <a:ext cx="2163630" cy="703752"/>
        </a:xfrm>
        <a:prstGeom prst="rect">
          <a:avLst/>
        </a:prstGeom>
        <a:solidFill>
          <a:srgbClr val="FF0000"/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R="0"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2"/>
              </a:solidFill>
            </a:rPr>
            <a:t>Стихотворения ко дню победы</a:t>
          </a:r>
        </a:p>
      </dsp:txBody>
      <dsp:txXfrm>
        <a:off x="343831" y="3880141"/>
        <a:ext cx="2163630" cy="703752"/>
      </dsp:txXfrm>
    </dsp:sp>
    <dsp:sp modelId="{BD73FDEF-DA69-4837-AE4D-FC7D743D6718}">
      <dsp:nvSpPr>
        <dsp:cNvPr id="0" name=""/>
        <dsp:cNvSpPr/>
      </dsp:nvSpPr>
      <dsp:spPr>
        <a:xfrm>
          <a:off x="346942" y="4879469"/>
          <a:ext cx="2160520" cy="661752"/>
        </a:xfrm>
        <a:prstGeom prst="rect">
          <a:avLst/>
        </a:prstGeom>
        <a:solidFill>
          <a:srgbClr val="9966FF"/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R="0"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2"/>
              </a:solidFill>
            </a:rPr>
            <a:t>Чтение Х/Л ко дню победы</a:t>
          </a:r>
        </a:p>
      </dsp:txBody>
      <dsp:txXfrm>
        <a:off x="346942" y="4879469"/>
        <a:ext cx="2160520" cy="661752"/>
      </dsp:txXfrm>
    </dsp:sp>
    <dsp:sp modelId="{27AA79C6-C9F1-4F71-B17D-3EFD6053BD52}">
      <dsp:nvSpPr>
        <dsp:cNvPr id="0" name=""/>
        <dsp:cNvSpPr/>
      </dsp:nvSpPr>
      <dsp:spPr>
        <a:xfrm>
          <a:off x="3510242" y="936562"/>
          <a:ext cx="2253148" cy="703752"/>
        </a:xfrm>
        <a:prstGeom prst="rect">
          <a:avLst/>
        </a:prstGeom>
        <a:solidFill>
          <a:srgbClr val="FF66CC"/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R="0"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2"/>
              </a:solidFill>
            </a:rPr>
            <a:t>Инсценировка</a:t>
          </a:r>
          <a:r>
            <a:rPr lang="ru-RU" sz="1900" kern="1200" baseline="0" dirty="0" smtClean="0">
              <a:solidFill>
                <a:schemeClr val="tx2"/>
              </a:solidFill>
            </a:rPr>
            <a:t> песни «Мир на Земле»</a:t>
          </a:r>
          <a:endParaRPr lang="ru-RU" sz="1900" kern="1200" dirty="0" smtClean="0">
            <a:solidFill>
              <a:schemeClr val="tx2"/>
            </a:solidFill>
          </a:endParaRPr>
        </a:p>
      </dsp:txBody>
      <dsp:txXfrm>
        <a:off x="3510242" y="936562"/>
        <a:ext cx="2253148" cy="703752"/>
      </dsp:txXfrm>
    </dsp:sp>
    <dsp:sp modelId="{4852D3EF-B991-480B-9792-0799597B90CE}">
      <dsp:nvSpPr>
        <dsp:cNvPr id="0" name=""/>
        <dsp:cNvSpPr/>
      </dsp:nvSpPr>
      <dsp:spPr>
        <a:xfrm>
          <a:off x="2803038" y="1935891"/>
          <a:ext cx="2397065" cy="1647611"/>
        </a:xfrm>
        <a:prstGeom prst="rect">
          <a:avLst/>
        </a:prstGeom>
        <a:solidFill>
          <a:srgbClr val="FF6600"/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/>
              </a:solidFill>
            </a:rPr>
            <a:t>Конспекты:</a:t>
          </a:r>
          <a:r>
            <a:rPr lang="ru-RU" sz="1800" kern="1200" baseline="0" dirty="0" smtClean="0">
              <a:solidFill>
                <a:schemeClr val="tx2"/>
              </a:solidFill>
            </a:rPr>
            <a:t> «Чтобы помнили, «День победы», Вечная память ВОВ», «О войне», «Эхо войны»</a:t>
          </a:r>
          <a:endParaRPr lang="ru-RU" sz="1800" kern="1200" dirty="0" smtClean="0">
            <a:solidFill>
              <a:schemeClr val="tx2"/>
            </a:solidFill>
          </a:endParaRPr>
        </a:p>
      </dsp:txBody>
      <dsp:txXfrm>
        <a:off x="2803038" y="1935891"/>
        <a:ext cx="2397065" cy="1647611"/>
      </dsp:txXfrm>
    </dsp:sp>
    <dsp:sp modelId="{80A7AD84-F77E-4294-84CC-25C6324AEB54}">
      <dsp:nvSpPr>
        <dsp:cNvPr id="0" name=""/>
        <dsp:cNvSpPr/>
      </dsp:nvSpPr>
      <dsp:spPr>
        <a:xfrm>
          <a:off x="2987449" y="3879078"/>
          <a:ext cx="2212654" cy="469804"/>
        </a:xfrm>
        <a:prstGeom prst="rect">
          <a:avLst/>
        </a:prstGeom>
        <a:solidFill>
          <a:srgbClr val="FFFF66"/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R="0"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baseline="0" dirty="0" smtClean="0">
              <a:solidFill>
                <a:schemeClr val="tx2"/>
              </a:solidFill>
              <a:latin typeface="Calibri"/>
            </a:rPr>
            <a:t>Боевые награды</a:t>
          </a:r>
          <a:endParaRPr lang="ru-RU" sz="1900" kern="1200" dirty="0" smtClean="0">
            <a:solidFill>
              <a:schemeClr val="tx2"/>
            </a:solidFill>
          </a:endParaRPr>
        </a:p>
      </dsp:txBody>
      <dsp:txXfrm>
        <a:off x="2987449" y="3879078"/>
        <a:ext cx="2212654" cy="469804"/>
      </dsp:txXfrm>
    </dsp:sp>
    <dsp:sp modelId="{E6411D82-641C-4B28-81A5-E2AD60E86BD4}">
      <dsp:nvSpPr>
        <dsp:cNvPr id="0" name=""/>
        <dsp:cNvSpPr/>
      </dsp:nvSpPr>
      <dsp:spPr>
        <a:xfrm>
          <a:off x="3222629" y="4644458"/>
          <a:ext cx="1977474" cy="569406"/>
        </a:xfrm>
        <a:prstGeom prst="rect">
          <a:avLst/>
        </a:prstGeom>
        <a:solidFill>
          <a:srgbClr val="FFCC99"/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R="0"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baseline="0" dirty="0" smtClean="0">
              <a:solidFill>
                <a:schemeClr val="tx2"/>
              </a:solidFill>
              <a:latin typeface="Calibri"/>
            </a:rPr>
            <a:t>Памятники героям</a:t>
          </a:r>
          <a:endParaRPr lang="ru-RU" sz="1900" kern="1200" dirty="0" smtClean="0">
            <a:solidFill>
              <a:schemeClr val="tx2"/>
            </a:solidFill>
          </a:endParaRPr>
        </a:p>
      </dsp:txBody>
      <dsp:txXfrm>
        <a:off x="3222629" y="4644458"/>
        <a:ext cx="1977474" cy="569406"/>
      </dsp:txXfrm>
    </dsp:sp>
    <dsp:sp modelId="{FAE7A770-1C5A-45FC-96FE-488359232966}">
      <dsp:nvSpPr>
        <dsp:cNvPr id="0" name=""/>
        <dsp:cNvSpPr/>
      </dsp:nvSpPr>
      <dsp:spPr>
        <a:xfrm>
          <a:off x="6066908" y="907821"/>
          <a:ext cx="2044569" cy="703752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R="0"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2"/>
              </a:solidFill>
            </a:rPr>
            <a:t>Презентация «День</a:t>
          </a:r>
          <a:r>
            <a:rPr lang="ru-RU" sz="1900" kern="1200" baseline="0" dirty="0" smtClean="0">
              <a:solidFill>
                <a:schemeClr val="tx2"/>
              </a:solidFill>
            </a:rPr>
            <a:t> победы»</a:t>
          </a:r>
          <a:endParaRPr lang="ru-RU" sz="1900" kern="1200" dirty="0" smtClean="0">
            <a:solidFill>
              <a:schemeClr val="tx2"/>
            </a:solidFill>
          </a:endParaRPr>
        </a:p>
      </dsp:txBody>
      <dsp:txXfrm>
        <a:off x="6066908" y="907821"/>
        <a:ext cx="2044569" cy="703752"/>
      </dsp:txXfrm>
    </dsp:sp>
    <dsp:sp modelId="{84942E79-3E6A-4E5A-A6CB-85E08DCD4373}">
      <dsp:nvSpPr>
        <dsp:cNvPr id="0" name=""/>
        <dsp:cNvSpPr/>
      </dsp:nvSpPr>
      <dsp:spPr>
        <a:xfrm>
          <a:off x="6237800" y="1934758"/>
          <a:ext cx="2030142" cy="983782"/>
        </a:xfrm>
        <a:prstGeom prst="rect">
          <a:avLst/>
        </a:prstGeom>
        <a:solidFill>
          <a:srgbClr val="00B0F0"/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/>
              </a:solidFill>
            </a:rPr>
            <a:t> Цикл бесед о войне «Чтобы помнили»</a:t>
          </a:r>
        </a:p>
      </dsp:txBody>
      <dsp:txXfrm>
        <a:off x="6237800" y="1934758"/>
        <a:ext cx="2030142" cy="983782"/>
      </dsp:txXfrm>
    </dsp:sp>
    <dsp:sp modelId="{75B39C30-E395-46AB-8DAE-57CF33E70C65}">
      <dsp:nvSpPr>
        <dsp:cNvPr id="0" name=""/>
        <dsp:cNvSpPr/>
      </dsp:nvSpPr>
      <dsp:spPr>
        <a:xfrm>
          <a:off x="6073094" y="3177542"/>
          <a:ext cx="2219325" cy="1169615"/>
        </a:xfrm>
        <a:prstGeom prst="rect">
          <a:avLst/>
        </a:prstGeom>
        <a:solidFill>
          <a:srgbClr val="7030A0"/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/>
              </a:solidFill>
            </a:rPr>
            <a:t>«</a:t>
          </a:r>
          <a:r>
            <a:rPr lang="ru-RU" sz="1800" kern="1200" dirty="0" smtClean="0">
              <a:solidFill>
                <a:schemeClr val="tx2"/>
              </a:solidFill>
            </a:rPr>
            <a:t>Роль семьи  в патриотическом воспитании дошкольников</a:t>
          </a:r>
          <a:r>
            <a:rPr lang="ru-RU" sz="1600" kern="1200" dirty="0" smtClean="0">
              <a:solidFill>
                <a:schemeClr val="tx2"/>
              </a:solidFill>
            </a:rPr>
            <a:t>»</a:t>
          </a:r>
        </a:p>
      </dsp:txBody>
      <dsp:txXfrm>
        <a:off x="6073094" y="3177542"/>
        <a:ext cx="2219325" cy="1169615"/>
      </dsp:txXfrm>
    </dsp:sp>
    <dsp:sp modelId="{656E4E39-2FD0-403C-BDC6-23088854CDE7}">
      <dsp:nvSpPr>
        <dsp:cNvPr id="0" name=""/>
        <dsp:cNvSpPr/>
      </dsp:nvSpPr>
      <dsp:spPr>
        <a:xfrm>
          <a:off x="5525195" y="4601656"/>
          <a:ext cx="2434322" cy="703752"/>
        </a:xfrm>
        <a:prstGeom prst="rect">
          <a:avLst/>
        </a:prstGeom>
        <a:solidFill>
          <a:srgbClr val="00FF00"/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R="0"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baseline="0" dirty="0" smtClean="0">
              <a:solidFill>
                <a:schemeClr val="tx2"/>
              </a:solidFill>
              <a:latin typeface="Calibri"/>
            </a:rPr>
            <a:t>Песни фронтовые</a:t>
          </a:r>
          <a:endParaRPr lang="ru-RU" sz="1900" kern="1200" dirty="0" smtClean="0">
            <a:solidFill>
              <a:schemeClr val="tx2"/>
            </a:solidFill>
          </a:endParaRPr>
        </a:p>
      </dsp:txBody>
      <dsp:txXfrm>
        <a:off x="5525195" y="4601656"/>
        <a:ext cx="2434322" cy="703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938A06D-8D1B-4731-A232-EF64CF1CEA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338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276D11-4FB1-4E51-9EDC-B96C3A003579}" type="slidenum">
              <a:rPr lang="ru-RU" smtClean="0"/>
              <a:pPr/>
              <a:t>1</a:t>
            </a:fld>
            <a:endParaRPr lang="ru-RU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uk-UA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08698E-0ECA-4128-8A06-18D61399C885}" type="slidenum">
              <a:rPr lang="ru-RU" smtClean="0"/>
              <a:pPr/>
              <a:t>43</a:t>
            </a:fld>
            <a:endParaRPr lang="ru-RU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1E7F7B-1E1A-4741-8A19-79F798F9E2EB}" type="slidenum">
              <a:rPr lang="ru-RU" smtClean="0"/>
              <a:pPr/>
              <a:t>44</a:t>
            </a:fld>
            <a:endParaRPr lang="ru-R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8A06D-8D1B-4731-A232-EF64CF1CEAA9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C8482E-261A-4832-AF20-26DE1FA634EF}" type="slidenum">
              <a:rPr lang="ru-RU" smtClean="0"/>
              <a:pPr/>
              <a:t>6</a:t>
            </a:fld>
            <a:endParaRPr lang="ru-RU" dirty="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uk-UA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54B604-9173-4CEC-8B80-72867B06471B}" type="slidenum">
              <a:rPr lang="ru-RU" smtClean="0"/>
              <a:pPr/>
              <a:t>9</a:t>
            </a:fld>
            <a:endParaRPr lang="ru-RU" dirty="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uk-UA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8A06D-8D1B-4731-A232-EF64CF1CEAA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66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1392C3-9C9B-4F9B-A8A9-95CBB732FDBA}" type="slidenum">
              <a:rPr lang="ru-RU" smtClean="0"/>
              <a:pPr/>
              <a:t>15</a:t>
            </a:fld>
            <a:endParaRPr lang="ru-RU" dirty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uk-UA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9616C6-773D-45F7-95BE-597DB2294603}" type="slidenum">
              <a:rPr lang="ru-RU" smtClean="0"/>
              <a:pPr/>
              <a:t>17</a:t>
            </a:fld>
            <a:endParaRPr lang="ru-RU" dirty="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uk-UA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DA83B3-8063-4DEF-A251-9BCD3EFDA33E}" type="slidenum">
              <a:rPr lang="ru-RU" smtClean="0"/>
              <a:pPr/>
              <a:t>35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29DB88-492F-4685-91B6-B38DA0619EB0}" type="slidenum">
              <a:rPr lang="ru-RU" smtClean="0"/>
              <a:pPr/>
              <a:t>41</a:t>
            </a:fld>
            <a:endParaRPr lang="ru-RU" dirty="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uk-UA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381FC7-F0C7-4180-AF51-04EFF7E8D60E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B5F4A-269B-4A87-8EF6-493D92B8E2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6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BD16A3-9F4F-4582-8040-A001B7254B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3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83C3E-03AA-498E-B8E9-2529F5FD1C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96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46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7E70A-791A-459E-BA50-D7E0D144AA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46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B53C6-3B60-47FF-AB77-6327EBA28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46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клипа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22228-B4FF-4EC8-9A87-43C3CA2B26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46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74C14-A0F7-4FE3-8588-A004E38B42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CE359-97F0-4B37-BAF2-D14E4FAF2E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41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B7882-68C8-484A-98DB-97EFDD5D6E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00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F1211-2468-48FB-8416-6D3E3F2C89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06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0DD8B-15C8-4DA7-B18D-4D22F311DC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2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01D770-0CD8-4104-917C-505D50C2A9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973FF-9B2C-4691-A14D-CDCD68158A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26A104-BC60-4D34-B5B1-B47F93C21E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5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A943C6-AAD2-4F7E-AC75-DC8F85E8D7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6B5F4A-269B-4A87-8EF6-493D92B8E2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692695"/>
            <a:ext cx="7920880" cy="4968329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2400" i="1" dirty="0" smtClean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Calibri" pitchFamily="34" charset="0"/>
              </a:rPr>
              <a:t>   </a:t>
            </a:r>
            <a:r>
              <a:rPr lang="ru-RU" sz="2400" i="1" dirty="0" smtClean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Calibri" pitchFamily="34" charset="0"/>
              </a:rPr>
              <a:t>ГБДОУ  «Республиканский детский ясли – сад № 205 «Малыш»</a:t>
            </a:r>
            <a:r>
              <a:rPr lang="ru-RU" sz="7200" i="1" dirty="0" smtClean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  <a:t/>
            </a:r>
            <a:br>
              <a:rPr lang="ru-RU" sz="7200" i="1" dirty="0" smtClean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</a:br>
            <a:r>
              <a:rPr lang="ru-RU" sz="7300" i="1" dirty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  <a:t/>
            </a:r>
            <a:br>
              <a:rPr lang="ru-RU" sz="7300" i="1" dirty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</a:br>
            <a:r>
              <a:rPr lang="ru-RU" sz="4900" i="1" dirty="0" smtClean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  <a:t>Проект</a:t>
            </a:r>
            <a:r>
              <a:rPr lang="ru-RU" sz="4900" i="1" dirty="0" smtClean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  <a:t/>
            </a:r>
            <a:br>
              <a:rPr lang="ru-RU" sz="4900" i="1" dirty="0" smtClean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</a:br>
            <a:r>
              <a:rPr lang="ru-RU" sz="4900" i="1" dirty="0" smtClean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  <a:t>«Пусть дети не </a:t>
            </a:r>
            <a:r>
              <a:rPr lang="ru-RU" sz="4900" i="1" dirty="0" smtClean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  <a:t>знают </a:t>
            </a:r>
            <a:r>
              <a:rPr lang="ru-RU" sz="4900" i="1" dirty="0" smtClean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  <a:t>войны</a:t>
            </a:r>
            <a:r>
              <a:rPr lang="ru-RU" sz="4900" i="1" dirty="0" smtClean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  <a:t>»</a:t>
            </a:r>
            <a:br>
              <a:rPr lang="ru-RU" sz="4900" i="1" dirty="0" smtClean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</a:br>
            <a:r>
              <a:rPr lang="ru-RU" sz="4000" i="1" dirty="0" smtClean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  <a:t>в подготовительной группе «Звездочки»</a:t>
            </a:r>
            <a:r>
              <a:rPr lang="ru-RU" i="1" dirty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  <a:t/>
            </a:r>
            <a:br>
              <a:rPr lang="ru-RU" i="1" dirty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</a:br>
            <a:r>
              <a:rPr lang="ru-RU" i="1" dirty="0" smtClean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  <a:t/>
            </a:r>
            <a:br>
              <a:rPr lang="ru-RU" i="1" dirty="0" smtClean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</a:br>
            <a:r>
              <a:rPr lang="ru-RU" i="1" dirty="0" smtClean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Calibri" pitchFamily="34" charset="0"/>
              </a:rPr>
              <a:t> </a:t>
            </a:r>
            <a:endParaRPr lang="ru-RU" sz="5400" i="1" dirty="0">
              <a:ln>
                <a:solidFill>
                  <a:schemeClr val="accent1"/>
                </a:solidFill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schemeClr val="accent1">
                    <a:lumMod val="75000"/>
                    <a:alpha val="32000"/>
                  </a:schemeClr>
                </a:outerShdw>
              </a:effectLst>
              <a:latin typeface="Calibri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644008" y="5229200"/>
            <a:ext cx="4248472" cy="864096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Tx/>
              <a:buNone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Подготовила:</a:t>
            </a:r>
          </a:p>
          <a:p>
            <a:pPr marL="0" indent="0" algn="ctr" eaLnBrk="1" hangingPunct="1">
              <a:buFontTx/>
              <a:buNone/>
            </a:pPr>
            <a:r>
              <a:rPr lang="ru-RU" sz="2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Анзорова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Х. М</a:t>
            </a:r>
            <a:endParaRPr lang="ru-RU" sz="1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buFontTx/>
              <a:buNone/>
            </a:pPr>
            <a:endParaRPr lang="ru-RU" sz="1800" dirty="0" smtClean="0">
              <a:solidFill>
                <a:srgbClr val="C00000"/>
              </a:solidFill>
            </a:endParaRPr>
          </a:p>
        </p:txBody>
      </p:sp>
      <p:pic>
        <p:nvPicPr>
          <p:cNvPr id="4100" name="Picture 7" descr="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868863"/>
            <a:ext cx="33115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685800" y="1484784"/>
            <a:ext cx="3810000" cy="461121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b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Объект исследования: </a:t>
            </a:r>
            <a:r>
              <a:rPr lang="ru-RU" i="1" dirty="0" smtClean="0">
                <a:solidFill>
                  <a:srgbClr val="FF0000"/>
                </a:solidFill>
                <a:latin typeface="Calibri" pitchFamily="34" charset="0"/>
              </a:rPr>
              <a:t>процесс патриотического  воспитания  детей старшего дошкольного возраста.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60032" y="1412776"/>
            <a:ext cx="3598168" cy="446449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b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Предмет исследования: </a:t>
            </a:r>
            <a:r>
              <a:rPr lang="ru-RU" i="1" dirty="0" smtClean="0">
                <a:solidFill>
                  <a:srgbClr val="FF0000"/>
                </a:solidFill>
                <a:latin typeface="Calibri" pitchFamily="34" charset="0"/>
              </a:rPr>
              <a:t>использование проектного метода в ознакомлении дошкольников с событиями ВОВ.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607095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</a:rPr>
              <a:t>Рассматривались вопросы:</a:t>
            </a: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820472" cy="5760640"/>
          </a:xfrm>
        </p:spPr>
        <p:txBody>
          <a:bodyPr numCol="3" spcCol="720000"/>
          <a:lstStyle/>
          <a:p>
            <a:pPr marL="0" indent="0">
              <a:buNone/>
            </a:pPr>
            <a:r>
              <a:rPr lang="ru-RU" sz="20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Что знаем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советские люди воевали с фашистами</a:t>
            </a:r>
          </a:p>
          <a:p>
            <a:pPr marL="0" indent="0">
              <a:buNone/>
            </a:pP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Это было очень давно</a:t>
            </a:r>
          </a:p>
          <a:p>
            <a:pPr marL="0" indent="0">
              <a:buNone/>
            </a:pP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Воевали наши прадедушки </a:t>
            </a:r>
          </a:p>
          <a:p>
            <a:pPr marL="0" indent="0">
              <a:buNone/>
            </a:pP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Много людей погибло  </a:t>
            </a:r>
          </a:p>
          <a:p>
            <a:pPr marL="0" indent="0">
              <a:buNone/>
            </a:pPr>
            <a:endParaRPr lang="ru-RU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Что можем узнать</a:t>
            </a:r>
            <a:r>
              <a:rPr lang="ru-RU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чеченского народа в ВОВ</a:t>
            </a:r>
          </a:p>
          <a:p>
            <a:pPr marL="0" indent="0">
              <a:buNone/>
            </a:pP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Оборона Сталинграда</a:t>
            </a:r>
          </a:p>
          <a:p>
            <a:pPr marL="0" indent="0">
              <a:buNone/>
            </a:pP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Блокада  Ленинграда</a:t>
            </a:r>
          </a:p>
          <a:p>
            <a:pPr marL="0" indent="0">
              <a:buNone/>
            </a:pP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Оборона  Брестской  крепости</a:t>
            </a:r>
          </a:p>
          <a:p>
            <a:pPr marL="0" indent="0">
              <a:buNone/>
            </a:pPr>
            <a:r>
              <a:rPr lang="ru-RU" sz="2000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Откуда  можем </a:t>
            </a:r>
            <a:r>
              <a:rPr lang="ru-RU" sz="1800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узнать:</a:t>
            </a:r>
          </a:p>
          <a:p>
            <a:pPr marL="0" indent="0">
              <a:buNone/>
            </a:pP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Рассказы воспитателя</a:t>
            </a:r>
          </a:p>
          <a:p>
            <a:pPr marL="0" indent="0">
              <a:buNone/>
            </a:pP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Фотографии</a:t>
            </a:r>
            <a:endParaRPr lang="ru-RU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Из рассказов родителей,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бабушек,дедушек</a:t>
            </a:r>
            <a:endParaRPr lang="ru-RU" sz="1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Просмотр  фильмов</a:t>
            </a:r>
          </a:p>
          <a:p>
            <a:pPr marL="0" indent="0">
              <a:buNone/>
            </a:pPr>
            <a:endParaRPr lang="ru-RU" sz="1800" i="1" dirty="0" smtClean="0"/>
          </a:p>
          <a:p>
            <a:pPr marL="0" indent="0">
              <a:buNone/>
            </a:pPr>
            <a:endParaRPr lang="ru-RU" sz="1800" i="1" dirty="0" smtClean="0"/>
          </a:p>
          <a:p>
            <a:pPr marL="0" indent="0">
              <a:buNone/>
            </a:pPr>
            <a:r>
              <a:rPr lang="ru-RU" sz="1800" i="1" dirty="0"/>
              <a:t> </a:t>
            </a:r>
            <a:r>
              <a:rPr lang="ru-RU" sz="1800" i="1" dirty="0" smtClean="0"/>
              <a:t>         </a:t>
            </a:r>
            <a:endParaRPr lang="ru-RU" sz="28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8751">
            <a:off x="4860032" y="3722549"/>
            <a:ext cx="396044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57302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764704"/>
            <a:ext cx="7126560" cy="5021749"/>
          </a:xfrm>
        </p:spPr>
        <p:txBody>
          <a:bodyPr>
            <a:normAutofit/>
          </a:bodyPr>
          <a:lstStyle/>
          <a:p>
            <a:r>
              <a:rPr lang="ru-RU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Цель  работы:      </a:t>
            </a:r>
            <a:r>
              <a:rPr lang="ru-RU" sz="4000" i="1" dirty="0" smtClean="0">
                <a:solidFill>
                  <a:srgbClr val="002060"/>
                </a:solidFill>
                <a:latin typeface="Calibri" pitchFamily="34" charset="0"/>
              </a:rPr>
              <a:t>Патриотическое воспитание старших дошкольников, через ознакомление с событиями Великой Отечественной войны</a:t>
            </a:r>
            <a:br>
              <a:rPr lang="ru-RU" sz="4000" i="1" dirty="0" smtClean="0">
                <a:solidFill>
                  <a:srgbClr val="002060"/>
                </a:solidFill>
                <a:latin typeface="Calibri" pitchFamily="34" charset="0"/>
              </a:rPr>
            </a:br>
            <a:endParaRPr lang="ru-RU" sz="4000" i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Задачи:</a:t>
            </a:r>
            <a:r>
              <a:rPr lang="ru-RU" dirty="0" smtClean="0">
                <a:latin typeface="Calibri" pitchFamily="34" charset="0"/>
              </a:rPr>
              <a:t/>
            </a:r>
            <a:br>
              <a:rPr lang="ru-RU" dirty="0" smtClean="0">
                <a:latin typeface="Calibri" pitchFamily="34" charset="0"/>
              </a:rPr>
            </a:br>
            <a:endParaRPr lang="ru-RU" dirty="0">
              <a:latin typeface="Calibri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99592" y="1268760"/>
            <a:ext cx="7558608" cy="4827240"/>
          </a:xfrm>
        </p:spPr>
        <p:txBody>
          <a:bodyPr>
            <a:normAutofit/>
          </a:bodyPr>
          <a:lstStyle/>
          <a:p>
            <a:pPr lvl="0"/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</a:rPr>
              <a:t>Выявить особенности патриотического воспитания старших дошкольников.</a:t>
            </a:r>
          </a:p>
          <a:p>
            <a:pPr lvl="0"/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</a:rPr>
              <a:t>Рассмотреть условия патриотического воспитания детей дошкольного возраста.</a:t>
            </a:r>
          </a:p>
          <a:p>
            <a:pPr lvl="0"/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</a:rPr>
              <a:t>Определить возможности использования проектного метода в патриотическом воспитании детей старшего дошкольного возраста.</a:t>
            </a:r>
          </a:p>
          <a:p>
            <a:pPr lvl="0"/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</a:rPr>
              <a:t>Экспериментально проверить результативность использования  проектного метода.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083100" cy="1415160"/>
          </a:xfrm>
        </p:spPr>
        <p:txBody>
          <a:bodyPr/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Средства патриотического воспитания 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643050"/>
            <a:ext cx="59766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</a:rPr>
              <a:t>Художественные средства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</a:rPr>
              <a:t>Собственная деятельность детей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</a:rPr>
              <a:t> Атмосфера</a:t>
            </a:r>
            <a:r>
              <a:rPr lang="ru-RU" sz="2400" dirty="0" smtClean="0">
                <a:solidFill>
                  <a:srgbClr val="002060"/>
                </a:solidFill>
                <a:latin typeface="Calibri" pitchFamily="34" charset="0"/>
              </a:rPr>
              <a:t>, в которой живет ребенок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</a:rPr>
              <a:t> Общение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</a:rPr>
              <a:t> Физическое  развитие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ru-RU" sz="2400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</a:rPr>
              <a:t>Окружающий мир</a:t>
            </a:r>
            <a:r>
              <a:rPr lang="ru-RU" sz="2400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1462088"/>
          </a:xfrm>
        </p:spPr>
        <p:txBody>
          <a:bodyPr/>
          <a:lstStyle/>
          <a:p>
            <a:pPr algn="ctr" eaLnBrk="1" hangingPunct="1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Цель проекта: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1619250" y="1285860"/>
            <a:ext cx="7167592" cy="5240353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ru-RU" sz="3200" i="1" dirty="0" smtClean="0">
                <a:solidFill>
                  <a:srgbClr val="002060"/>
                </a:solidFill>
                <a:latin typeface="Calibri" pitchFamily="34" charset="0"/>
              </a:rPr>
              <a:t>Формирование </a:t>
            </a:r>
            <a:endParaRPr lang="en-US" sz="3200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ru-RU" sz="3200" i="1" dirty="0" smtClean="0">
                <a:solidFill>
                  <a:srgbClr val="002060"/>
                </a:solidFill>
                <a:latin typeface="Calibri" pitchFamily="34" charset="0"/>
              </a:rPr>
              <a:t>у  дошкольников  активной гражданской позиции и патриотизма,  как важнейших духовно-нравственных и социальных ценностей, отражающих сопричастность к делам и достижениям старших поколений, готовность к </a:t>
            </a:r>
            <a:r>
              <a:rPr lang="en-US" sz="3200" i="1" dirty="0" smtClean="0">
                <a:solidFill>
                  <a:srgbClr val="002060"/>
                </a:solidFill>
                <a:latin typeface="Calibri" pitchFamily="34" charset="0"/>
              </a:rPr>
              <a:t>   </a:t>
            </a:r>
            <a:r>
              <a:rPr lang="ru-RU" sz="3200" i="1" dirty="0" smtClean="0">
                <a:solidFill>
                  <a:srgbClr val="002060"/>
                </a:solidFill>
                <a:latin typeface="Calibri" pitchFamily="34" charset="0"/>
              </a:rPr>
              <a:t>активному участию в различных сферах жизни общества.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ru-RU" sz="3200" i="1" dirty="0" smtClean="0">
              <a:solidFill>
                <a:srgbClr val="002060"/>
              </a:solidFill>
              <a:latin typeface="Blackadder ITC" pitchFamily="82" charset="0"/>
            </a:endParaRPr>
          </a:p>
        </p:txBody>
      </p:sp>
      <p:pic>
        <p:nvPicPr>
          <p:cNvPr id="7176" name="Picture 8" descr="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9" y="3068960"/>
            <a:ext cx="3024336" cy="3645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00805162"/>
              </p:ext>
            </p:extLst>
          </p:nvPr>
        </p:nvGraphicFramePr>
        <p:xfrm>
          <a:off x="0" y="861244"/>
          <a:ext cx="9144000" cy="566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1371600" y="1"/>
            <a:ext cx="7772400" cy="90872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Задачи проекта</a:t>
            </a:r>
            <a:endParaRPr lang="ru-RU" sz="3200" b="1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332656"/>
            <a:ext cx="7126560" cy="109608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Условия успешной реализации проекта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00174"/>
            <a:ext cx="9144000" cy="5357826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</a:rPr>
              <a:t>Создание условий для детской деятельности в рамках проекта</a:t>
            </a:r>
          </a:p>
          <a:p>
            <a:pPr eaLnBrk="1" hangingPunct="1">
              <a:lnSpc>
                <a:spcPct val="150000"/>
              </a:lnSpc>
            </a:pP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</a:rPr>
              <a:t>Готовность педагога к  реализации мероприятий проекта</a:t>
            </a:r>
          </a:p>
          <a:p>
            <a:pPr eaLnBrk="1" hangingPunct="1">
              <a:lnSpc>
                <a:spcPct val="150000"/>
              </a:lnSpc>
            </a:pP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</a:rPr>
              <a:t>Оформление в группе уголка для сюжетно-ролевых  игр</a:t>
            </a:r>
          </a:p>
          <a:p>
            <a:pPr eaLnBrk="1" hangingPunct="1">
              <a:lnSpc>
                <a:spcPct val="150000"/>
              </a:lnSpc>
            </a:pP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</a:rPr>
              <a:t>Личностно - ориентированное взаимодействие взрослого и ребёнка в процессе осуществления проекта</a:t>
            </a:r>
          </a:p>
          <a:p>
            <a:pPr eaLnBrk="1" hangingPunct="1">
              <a:lnSpc>
                <a:spcPct val="150000"/>
              </a:lnSpc>
            </a:pP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</a:rPr>
              <a:t>Активное участие родителей в проектной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214291"/>
            <a:ext cx="7772400" cy="785817"/>
          </a:xfrm>
        </p:spPr>
        <p:txBody>
          <a:bodyPr/>
          <a:lstStyle/>
          <a:p>
            <a:pPr algn="ctr"/>
            <a:r>
              <a:rPr lang="ru-RU" sz="4000" b="1" i="1" dirty="0" smtClean="0">
                <a:latin typeface="Cambria" pitchFamily="18" charset="0"/>
              </a:rPr>
              <a:t>Особенности проекта</a:t>
            </a:r>
            <a:endParaRPr lang="ru-RU" sz="4000" b="1" i="1" dirty="0">
              <a:latin typeface="Cambria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4959248"/>
              </p:ext>
            </p:extLst>
          </p:nvPr>
        </p:nvGraphicFramePr>
        <p:xfrm>
          <a:off x="214282" y="928670"/>
          <a:ext cx="8929718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127111"/>
          </a:xfrm>
        </p:spPr>
        <p:txBody>
          <a:bodyPr/>
          <a:lstStyle/>
          <a:p>
            <a:pPr algn="ctr"/>
            <a:r>
              <a:rPr lang="ru-RU" sz="3600" b="1" i="1" dirty="0" smtClean="0">
                <a:latin typeface="Cambria" pitchFamily="18" charset="0"/>
              </a:rPr>
              <a:t>принципы</a:t>
            </a:r>
            <a:endParaRPr lang="ru-RU" sz="3600" b="1" i="1" dirty="0">
              <a:latin typeface="Cambria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1875409"/>
              </p:ext>
            </p:extLst>
          </p:nvPr>
        </p:nvGraphicFramePr>
        <p:xfrm>
          <a:off x="357158" y="1357298"/>
          <a:ext cx="8101042" cy="4738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3688" y="188640"/>
            <a:ext cx="6694512" cy="109722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  <a:latin typeface="Calibri" pitchFamily="34" charset="0"/>
              </a:rPr>
              <a:t>Патриотизм, патриотическое воспитание</a:t>
            </a:r>
            <a:endParaRPr lang="ru-RU" sz="3200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0" y="1340768"/>
            <a:ext cx="8429625" cy="5112568"/>
          </a:xfrm>
        </p:spPr>
        <p:txBody>
          <a:bodyPr>
            <a:normAutofit fontScale="47500" lnSpcReduction="20000"/>
          </a:bodyPr>
          <a:lstStyle/>
          <a:p>
            <a:endParaRPr lang="ru-RU" sz="20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 sz="4400" b="1" i="1" dirty="0" smtClean="0">
                <a:solidFill>
                  <a:srgbClr val="FF0000"/>
                </a:solidFill>
                <a:latin typeface="Calibri" pitchFamily="34" charset="0"/>
              </a:rPr>
              <a:t>Патриотизм </a:t>
            </a:r>
            <a:r>
              <a:rPr lang="ru-RU" sz="4400" b="1" i="1" dirty="0" smtClean="0">
                <a:solidFill>
                  <a:srgbClr val="002060"/>
                </a:solidFill>
                <a:latin typeface="Calibri" pitchFamily="34" charset="0"/>
              </a:rPr>
              <a:t>- </a:t>
            </a:r>
            <a:r>
              <a:rPr lang="ru-RU" sz="4400" i="1" dirty="0" smtClean="0">
                <a:solidFill>
                  <a:srgbClr val="002060"/>
                </a:solidFill>
                <a:latin typeface="Calibri" pitchFamily="34" charset="0"/>
              </a:rPr>
              <a:t>это любовь к Родине, преданность своему Отечеству, стремление служить его интересам и готовность, вплоть до самопожертвования, к его защите.  Патриотизм призван дать новый импульс духовному оздоровлению народа, формированию в России единого гражданского общества. </a:t>
            </a:r>
          </a:p>
          <a:p>
            <a:pPr algn="just"/>
            <a:endParaRPr lang="ru-RU" sz="4400" i="1" dirty="0" smtClean="0">
              <a:latin typeface="Calibri" pitchFamily="34" charset="0"/>
            </a:endParaRPr>
          </a:p>
          <a:p>
            <a:pPr marL="0" indent="0" algn="just">
              <a:buNone/>
            </a:pPr>
            <a:endParaRPr lang="ru-RU" sz="4400" i="1" dirty="0" smtClean="0">
              <a:latin typeface="Calibri" pitchFamily="34" charset="0"/>
            </a:endParaRPr>
          </a:p>
          <a:p>
            <a:r>
              <a:rPr lang="ru-RU" sz="4400" b="1" i="1" dirty="0" smtClean="0">
                <a:solidFill>
                  <a:srgbClr val="FF0000"/>
                </a:solidFill>
                <a:latin typeface="Calibri" pitchFamily="34" charset="0"/>
              </a:rPr>
              <a:t>Патриотическое воспитание дошкольников </a:t>
            </a:r>
            <a:r>
              <a:rPr lang="ru-RU" sz="4400" i="1" dirty="0" smtClean="0">
                <a:solidFill>
                  <a:srgbClr val="002060"/>
                </a:solidFill>
                <a:latin typeface="Calibri" pitchFamily="34" charset="0"/>
              </a:rPr>
              <a:t>– это целенаправленный, систематический,  планомерный процесс взаимодействия воспитателя, воспитанников и родителей. Он  направлен на формирование у детей  патриотического сознания, чувства любви к родному дому, семье, городу, родной природе, культурному достоянию своего народа, толерантного отношения к представителям других национальностей, уважительного отношения к защитникам Отечества, традициям государства. </a:t>
            </a:r>
          </a:p>
          <a:p>
            <a:endParaRPr lang="ru-RU" sz="1800" dirty="0" smtClean="0">
              <a:latin typeface="Calibri" pitchFamily="34" charset="0"/>
            </a:endParaRPr>
          </a:p>
          <a:p>
            <a:endParaRPr lang="ru-RU" sz="1800" dirty="0" smtClean="0">
              <a:latin typeface="Calibri" pitchFamily="34" charset="0"/>
            </a:endParaRPr>
          </a:p>
          <a:p>
            <a:pPr algn="just"/>
            <a:endParaRPr lang="ru-RU" sz="1800" dirty="0" smtClean="0">
              <a:latin typeface="Calibri" pitchFamily="34" charset="0"/>
            </a:endParaRPr>
          </a:p>
          <a:p>
            <a:pPr algn="just"/>
            <a:endParaRPr lang="ru-RU" sz="1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7380312" cy="504056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«Воспитываем патриота»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7" r="23258"/>
          <a:stretch/>
        </p:blipFill>
        <p:spPr>
          <a:xfrm>
            <a:off x="611560" y="1004932"/>
            <a:ext cx="3600400" cy="27718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0" r="6761"/>
          <a:stretch/>
        </p:blipFill>
        <p:spPr>
          <a:xfrm>
            <a:off x="4626591" y="980728"/>
            <a:ext cx="4039737" cy="301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61" y="3998561"/>
            <a:ext cx="4140791" cy="2598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366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984776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Изготовление поделок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4392487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196752"/>
            <a:ext cx="4392489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" t="1063" r="15862" b="12650"/>
          <a:stretch/>
        </p:blipFill>
        <p:spPr>
          <a:xfrm>
            <a:off x="179512" y="3789041"/>
            <a:ext cx="4392487" cy="2927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9"/>
          <a:stretch/>
        </p:blipFill>
        <p:spPr>
          <a:xfrm>
            <a:off x="4571999" y="3789040"/>
            <a:ext cx="4375766" cy="292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2" y="1229098"/>
            <a:ext cx="3600398" cy="22631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4824"/>
            <a:ext cx="3600400" cy="3842178"/>
          </a:xfrm>
          <a:prstGeom prst="rect">
            <a:avLst/>
          </a:prstGeom>
          <a:ln w="57150">
            <a:solidFill>
              <a:srgbClr val="9900FF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21163" b="17301"/>
          <a:stretch/>
        </p:blipFill>
        <p:spPr>
          <a:xfrm>
            <a:off x="863588" y="3501008"/>
            <a:ext cx="3132347" cy="3106046"/>
          </a:xfrm>
          <a:prstGeom prst="roundRect">
            <a:avLst>
              <a:gd name="adj" fmla="val 16667"/>
            </a:avLst>
          </a:prstGeom>
          <a:ln w="76200">
            <a:solidFill>
              <a:srgbClr val="00B0F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105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b="9851"/>
          <a:stretch/>
        </p:blipFill>
        <p:spPr>
          <a:xfrm rot="10800000" flipH="1" flipV="1">
            <a:off x="1523392" y="376143"/>
            <a:ext cx="6552728" cy="606957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9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12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детские рисунки о войне в до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1" y="1412776"/>
            <a:ext cx="288403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wab.ru/content/data/store/images/f_3465_57954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2"/>
          <a:stretch/>
        </p:blipFill>
        <p:spPr bwMode="auto">
          <a:xfrm rot="21437863">
            <a:off x="3357143" y="439426"/>
            <a:ext cx="2979242" cy="3608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wab.ru/content/data/store/images/f_3465_57682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3240360" cy="2278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file.kartaly.ru/school3-doc/pic/9may2014-deti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r="2780" b="17580"/>
          <a:stretch/>
        </p:blipFill>
        <p:spPr bwMode="auto">
          <a:xfrm rot="21153130">
            <a:off x="4387871" y="4182483"/>
            <a:ext cx="3312368" cy="2064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xn--80aaapf6bc3g.xn--p1ai/images/upload/%20%D0%A2%D0%B8%D0%BC%D1%83%D1%80,%207%20%D0%BB%D0%B5%D1%82%20%D0%94%D0%B0%20%D0%B7%D0%B4%D1%80%D0%B0%D0%B2%D1%81%D1%82%D0%B2%D1%83%D0%B5%D1%82%20%D0%9F%D0%BE%D0%B1%D0%B5%D0%B4%D0%B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390" y="1412775"/>
            <a:ext cx="2729636" cy="2574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cpacibodedu.ru/uploads/posts/2014-05/5bb7d95b288c93cf049da9a58fe655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5289">
            <a:off x="1978471" y="2873742"/>
            <a:ext cx="2232248" cy="167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10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1115616" y="908720"/>
            <a:ext cx="7671226" cy="5616624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ru-RU" sz="3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Чтение художественной литературы:</a:t>
            </a:r>
          </a:p>
          <a:p>
            <a:pPr>
              <a:buFontTx/>
              <a:buNone/>
            </a:pPr>
            <a:endParaRPr lang="ru-RU" sz="4300" b="1" i="1" dirty="0" smtClean="0">
              <a:solidFill>
                <a:schemeClr val="tx1">
                  <a:lumMod val="20000"/>
                  <a:lumOff val="80000"/>
                </a:schemeClr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600" b="1" i="1" dirty="0" smtClean="0">
                <a:solidFill>
                  <a:schemeClr val="tx1"/>
                </a:solidFill>
                <a:latin typeface="Calibri" pitchFamily="34" charset="0"/>
              </a:rPr>
              <a:t>«22 июня 1941 года» (С. Щипачев), </a:t>
            </a:r>
          </a:p>
          <a:p>
            <a:pPr marL="0" indent="0">
              <a:buNone/>
            </a:pPr>
            <a:endParaRPr lang="ru-RU" sz="2600" b="1" i="1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600" b="1" i="1" dirty="0" smtClean="0">
                <a:solidFill>
                  <a:schemeClr val="tx1"/>
                </a:solidFill>
                <a:latin typeface="Calibri" pitchFamily="34" charset="0"/>
              </a:rPr>
              <a:t>  «Навек запомни»  (М. Исаковский), </a:t>
            </a:r>
          </a:p>
          <a:p>
            <a:pPr marL="0" indent="0">
              <a:buNone/>
            </a:pPr>
            <a:endParaRPr lang="ru-RU" sz="2600" b="1" i="1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600" b="1" i="1" dirty="0" smtClean="0">
                <a:solidFill>
                  <a:schemeClr val="tx1"/>
                </a:solidFill>
                <a:latin typeface="Calibri" pitchFamily="34" charset="0"/>
              </a:rPr>
              <a:t>«Богатыри» (Л. Кассиль) </a:t>
            </a:r>
          </a:p>
          <a:p>
            <a:pPr marL="0" indent="0">
              <a:buNone/>
            </a:pPr>
            <a:endParaRPr lang="ru-RU" sz="2600" b="1" i="1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600" b="1" i="1" dirty="0" smtClean="0">
                <a:solidFill>
                  <a:schemeClr val="tx1"/>
                </a:solidFill>
                <a:latin typeface="Calibri" pitchFamily="34" charset="0"/>
              </a:rPr>
              <a:t>«Памятник Советскому солдату» (</a:t>
            </a:r>
            <a:r>
              <a:rPr lang="ru-RU" sz="2600" b="1" i="1" dirty="0" err="1" smtClean="0">
                <a:solidFill>
                  <a:schemeClr val="tx1"/>
                </a:solidFill>
                <a:latin typeface="Calibri" pitchFamily="34" charset="0"/>
              </a:rPr>
              <a:t>Л.Кассиль</a:t>
            </a:r>
            <a:r>
              <a:rPr lang="ru-RU" sz="2600" b="1" i="1" dirty="0" smtClean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 marL="0" indent="0">
              <a:buNone/>
            </a:pPr>
            <a:endParaRPr lang="ru-RU" sz="2600" b="1" i="1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600" b="1" i="1" dirty="0" smtClean="0">
                <a:solidFill>
                  <a:schemeClr val="tx1"/>
                </a:solidFill>
                <a:latin typeface="Calibri" pitchFamily="34" charset="0"/>
              </a:rPr>
              <a:t> «Рассказы о Великой Отечественной войне» (С.П.Алексеев</a:t>
            </a:r>
            <a:r>
              <a:rPr lang="ru-RU" sz="3000" b="1" i="1" dirty="0" smtClean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 marL="0" indent="0">
              <a:buNone/>
            </a:pPr>
            <a:endParaRPr lang="ru-RU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buFontTx/>
              <a:buNone/>
            </a:pPr>
            <a:endParaRPr lang="ru-RU" sz="2400" b="1" i="1" dirty="0" smtClean="0">
              <a:solidFill>
                <a:schemeClr val="tx1">
                  <a:lumMod val="20000"/>
                  <a:lumOff val="8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9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5620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Сюжетно – ролевые игры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t="17151" r="23534"/>
          <a:stretch/>
        </p:blipFill>
        <p:spPr>
          <a:xfrm>
            <a:off x="422009" y="1389315"/>
            <a:ext cx="3600400" cy="255611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8" t="13758" r="26381"/>
          <a:stretch/>
        </p:blipFill>
        <p:spPr>
          <a:xfrm>
            <a:off x="5004048" y="1094400"/>
            <a:ext cx="3600400" cy="278831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13207" r="19015"/>
          <a:stretch/>
        </p:blipFill>
        <p:spPr>
          <a:xfrm>
            <a:off x="251520" y="4091403"/>
            <a:ext cx="3770889" cy="2419349"/>
          </a:xfrm>
          <a:prstGeom prst="ellipse">
            <a:avLst/>
          </a:prstGeom>
          <a:ln w="381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 t="19416" r="22069" b="8076"/>
          <a:stretch/>
        </p:blipFill>
        <p:spPr>
          <a:xfrm>
            <a:off x="4747253" y="3846456"/>
            <a:ext cx="4113987" cy="2664296"/>
          </a:xfrm>
          <a:prstGeom prst="rect">
            <a:avLst/>
          </a:prstGeom>
          <a:ln>
            <a:solidFill>
              <a:srgbClr val="92D05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427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7023" r="10698"/>
          <a:stretch/>
        </p:blipFill>
        <p:spPr>
          <a:xfrm>
            <a:off x="755576" y="998544"/>
            <a:ext cx="7992888" cy="5349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79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188640"/>
            <a:ext cx="6984776" cy="792087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chemeClr val="tx2"/>
                </a:solidFill>
                <a:latin typeface="Calibri" pitchFamily="34" charset="0"/>
              </a:rPr>
              <a:t>Мероприятия проводимые</a:t>
            </a:r>
            <a:br>
              <a:rPr lang="ru-RU" sz="3200" i="1" dirty="0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ru-RU" sz="3200" i="1" dirty="0" smtClean="0">
                <a:solidFill>
                  <a:schemeClr val="tx2"/>
                </a:solidFill>
                <a:latin typeface="Calibri" pitchFamily="34" charset="0"/>
              </a:rPr>
              <a:t>              с    детьми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500174"/>
            <a:ext cx="8929718" cy="500066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400" b="1" i="1" dirty="0" smtClean="0">
                <a:latin typeface="Blackadder ITC" pitchFamily="82" charset="0"/>
              </a:rPr>
              <a:t>	</a:t>
            </a:r>
            <a:endParaRPr lang="ru-RU" sz="2400" i="1" dirty="0" smtClean="0">
              <a:latin typeface="Blackadder ITC" pitchFamily="82" charset="0"/>
            </a:endParaRPr>
          </a:p>
        </p:txBody>
      </p:sp>
      <p:graphicFrame>
        <p:nvGraphicFramePr>
          <p:cNvPr id="4" name="Организационная диаграмма 38"/>
          <p:cNvGraphicFramePr/>
          <p:nvPr>
            <p:extLst>
              <p:ext uri="{D42A27DB-BD31-4B8C-83A1-F6EECF244321}">
                <p14:modId xmlns:p14="http://schemas.microsoft.com/office/powerpoint/2010/main" val="4105577479"/>
              </p:ext>
            </p:extLst>
          </p:nvPr>
        </p:nvGraphicFramePr>
        <p:xfrm>
          <a:off x="107504" y="1124744"/>
          <a:ext cx="878497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08050"/>
            <a:ext cx="7772400" cy="5187950"/>
          </a:xfrm>
        </p:spPr>
        <p:txBody>
          <a:bodyPr/>
          <a:lstStyle/>
          <a:p>
            <a:pPr>
              <a:buFontTx/>
              <a:buNone/>
            </a:pPr>
            <a:r>
              <a:rPr lang="ru-RU" b="1" i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Просмотр презентаций:</a:t>
            </a:r>
          </a:p>
          <a:p>
            <a:pPr>
              <a:buFontTx/>
              <a:buNone/>
            </a:pPr>
            <a:endParaRPr lang="ru-RU" sz="3600" i="1" dirty="0" smtClean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i="1" dirty="0" smtClean="0">
                <a:latin typeface="Calibri" pitchFamily="34" charset="0"/>
              </a:rPr>
              <a:t>9 Мая - День победы!</a:t>
            </a:r>
          </a:p>
          <a:p>
            <a:pPr>
              <a:lnSpc>
                <a:spcPct val="150000"/>
              </a:lnSpc>
            </a:pPr>
            <a:r>
              <a:rPr lang="ru-RU" sz="2800" i="1" dirty="0" smtClean="0">
                <a:latin typeface="Calibri" pitchFamily="34" charset="0"/>
              </a:rPr>
              <a:t>Ни кто не забыт! Ни что не забыто!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800" b="1" i="1" dirty="0" smtClean="0">
              <a:latin typeface="Calibri" pitchFamily="34" charset="0"/>
            </a:endParaRPr>
          </a:p>
          <a:p>
            <a:pPr>
              <a:buNone/>
            </a:pPr>
            <a:endParaRPr lang="ru-RU" i="1" dirty="0" smtClean="0">
              <a:latin typeface="Blackadder ITC" pitchFamily="82" charset="0"/>
            </a:endParaRPr>
          </a:p>
        </p:txBody>
      </p:sp>
      <p:pic>
        <p:nvPicPr>
          <p:cNvPr id="1026" name="Picture 2" descr="http://inmosreg.ru/images/61106/31/6110631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25468"/>
            <a:ext cx="3717032" cy="209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841359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rgbClr val="FF0000"/>
                </a:solidFill>
                <a:latin typeface="Calibri" pitchFamily="34" charset="0"/>
              </a:rPr>
              <a:t>Проблема</a:t>
            </a:r>
            <a:endParaRPr lang="ru-RU" sz="4000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115616" y="1196752"/>
            <a:ext cx="7200800" cy="489924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800" i="1" dirty="0" smtClean="0">
                <a:solidFill>
                  <a:srgbClr val="002060"/>
                </a:solidFill>
                <a:latin typeface="Calibri" pitchFamily="34" charset="0"/>
              </a:rPr>
              <a:t>      </a:t>
            </a:r>
            <a:r>
              <a:rPr lang="ru-RU" sz="2800" i="1" dirty="0" smtClean="0">
                <a:solidFill>
                  <a:srgbClr val="002060"/>
                </a:solidFill>
                <a:latin typeface="Calibri" pitchFamily="34" charset="0"/>
              </a:rPr>
              <a:t>Дети, начиная с дошкольного возраста, страдают дефицитом знаний о родном крае, стране, мало знают о подвиге нашего народа в борьбе с фашизмом в годы Великой Отечественной войны.</a:t>
            </a:r>
          </a:p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Calibri" pitchFamily="34" charset="0"/>
              </a:rPr>
              <a:t>    Равнодушное отношение к близким людям, товарищам, недостаток сочувствия и сострадания к  чужому горю.</a:t>
            </a:r>
          </a:p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Calibri" pitchFamily="34" charset="0"/>
              </a:rPr>
              <a:t>    Недостаточно сформирована система  работы с родителями по проблеме нравственного и героико-патриотического воспитания в семье.</a:t>
            </a:r>
          </a:p>
          <a:p>
            <a:endParaRPr lang="en-US" dirty="0" smtClean="0">
              <a:latin typeface="Calibri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264696" cy="792088"/>
          </a:xfrm>
        </p:spPr>
        <p:txBody>
          <a:bodyPr>
            <a:noAutofit/>
          </a:bodyPr>
          <a:lstStyle/>
          <a:p>
            <a:r>
              <a:rPr lang="ru-RU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Инсценировка песни «Мир на земле»  ко дню ВОВ</a:t>
            </a:r>
            <a:endParaRPr lang="ru-RU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" t="16308" r="9655" b="9296"/>
          <a:stretch/>
        </p:blipFill>
        <p:spPr>
          <a:xfrm>
            <a:off x="327811" y="1317957"/>
            <a:ext cx="3596117" cy="2277541"/>
          </a:xfrm>
          <a:prstGeom prst="rect">
            <a:avLst/>
          </a:prstGeom>
          <a:ln w="19050">
            <a:solidFill>
              <a:srgbClr val="00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t="27485" r="25172" b="8077"/>
          <a:stretch/>
        </p:blipFill>
        <p:spPr>
          <a:xfrm>
            <a:off x="4321696" y="1280606"/>
            <a:ext cx="4033365" cy="2255060"/>
          </a:xfrm>
          <a:prstGeom prst="rect">
            <a:avLst/>
          </a:prstGeom>
          <a:ln w="28575">
            <a:solidFill>
              <a:srgbClr val="FF66CC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8" r="24310" b="14784"/>
          <a:stretch/>
        </p:blipFill>
        <p:spPr>
          <a:xfrm>
            <a:off x="327811" y="4365104"/>
            <a:ext cx="3312369" cy="1944216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2050" name="Picture 2" descr="C:\Users\NiX\AppData\Local\Microsoft\Windows\INetCache\IE\IZ7LA7X6\music_notes_png_by_doloresdevelde-d5gt351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7488832" cy="129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t="5033" r="12684" b="7036"/>
          <a:stretch/>
        </p:blipFill>
        <p:spPr>
          <a:xfrm>
            <a:off x="4065907" y="3982519"/>
            <a:ext cx="4544941" cy="246048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1" name="Picture 3" descr="C:\Users\NiX\AppData\Local\Microsoft\Windows\INetCache\IE\K68PYQR8\1052251-royalty-free-vector-clip-art-illustration-of-doodled-children-dancing-to-music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8" b="6629"/>
          <a:stretch/>
        </p:blipFill>
        <p:spPr bwMode="auto">
          <a:xfrm rot="20452880">
            <a:off x="7371466" y="3235019"/>
            <a:ext cx="1560000" cy="899421"/>
          </a:xfrm>
          <a:prstGeom prst="rect">
            <a:avLst/>
          </a:prstGeom>
          <a:ln w="38100" cap="rnd">
            <a:solidFill>
              <a:srgbClr val="FF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90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6768752" cy="648072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Пусть дети не знают войны!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t="27001" r="15215"/>
          <a:stretch/>
        </p:blipFill>
        <p:spPr>
          <a:xfrm>
            <a:off x="323528" y="1196752"/>
            <a:ext cx="8467248" cy="522616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3407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980728"/>
          </a:xfrm>
        </p:spPr>
        <p:txBody>
          <a:bodyPr/>
          <a:lstStyle/>
          <a:p>
            <a:pPr algn="ctr"/>
            <a:r>
              <a:rPr lang="ru-RU" sz="2800" i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Конспекты</a:t>
            </a:r>
            <a:r>
              <a:rPr lang="ru-RU" sz="2800" i="1" dirty="0" smtClean="0">
                <a:latin typeface="Calibri" panose="020F0502020204030204" pitchFamily="34" charset="0"/>
              </a:rPr>
              <a:t>:</a:t>
            </a:r>
            <a:endParaRPr lang="ru-RU" sz="2800" i="1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836712"/>
            <a:ext cx="7772400" cy="602128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ru-RU" sz="2400" b="1" i="1" dirty="0" smtClean="0">
                <a:latin typeface="Calibri Light" panose="020F0302020204030204" pitchFamily="34" charset="0"/>
              </a:rPr>
              <a:t>Конспект  «Чтобы </a:t>
            </a:r>
            <a:r>
              <a:rPr lang="ru-RU" sz="2400" b="1" i="1" dirty="0">
                <a:latin typeface="Calibri Light" panose="020F0302020204030204" pitchFamily="34" charset="0"/>
              </a:rPr>
              <a:t>помнили</a:t>
            </a:r>
            <a:r>
              <a:rPr lang="ru-RU" sz="2400" b="1" i="1" dirty="0" smtClean="0">
                <a:latin typeface="Calibri Light" panose="020F0302020204030204" pitchFamily="34" charset="0"/>
              </a:rPr>
              <a:t>…»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latin typeface="Calibri Light" panose="020F0302020204030204" pitchFamily="34" charset="0"/>
              </a:rPr>
              <a:t>Конспект комплексного занятия</a:t>
            </a:r>
            <a:endParaRPr lang="ru-RU" sz="2400" i="1" dirty="0">
              <a:latin typeface="Calibri Light" panose="020F03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400" b="1" i="1" dirty="0" smtClean="0">
                <a:latin typeface="Calibri Light" panose="020F0302020204030204" pitchFamily="34" charset="0"/>
              </a:rPr>
              <a:t>     </a:t>
            </a:r>
            <a:r>
              <a:rPr lang="ru-RU" sz="2400" b="1" i="1" dirty="0">
                <a:latin typeface="Calibri Light" panose="020F0302020204030204" pitchFamily="34" charset="0"/>
              </a:rPr>
              <a:t>по ознакомлению с окружающим и рисованию </a:t>
            </a:r>
            <a:endParaRPr lang="ru-RU" sz="2400" i="1" dirty="0">
              <a:latin typeface="Calibri Light" panose="020F03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400" b="1" i="1" dirty="0" smtClean="0">
                <a:latin typeface="Calibri Light" panose="020F0302020204030204" pitchFamily="34" charset="0"/>
              </a:rPr>
              <a:t>     </a:t>
            </a:r>
            <a:r>
              <a:rPr lang="ru-RU" sz="2400" b="1" i="1" dirty="0">
                <a:latin typeface="Calibri Light" panose="020F0302020204030204" pitchFamily="34" charset="0"/>
              </a:rPr>
              <a:t>«День Победы</a:t>
            </a:r>
            <a:r>
              <a:rPr lang="ru-RU" sz="2400" b="1" i="1" dirty="0" smtClean="0">
                <a:latin typeface="Calibri Light" panose="020F0302020204030204" pitchFamily="34" charset="0"/>
              </a:rPr>
              <a:t>»</a:t>
            </a:r>
            <a:endParaRPr lang="ru-RU" sz="2400" i="1" dirty="0">
              <a:latin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i="1" dirty="0">
                <a:latin typeface="Calibri Light" panose="020F0302020204030204" pitchFamily="34" charset="0"/>
              </a:rPr>
              <a:t>«Вечная память солдатам, погибшим во время </a:t>
            </a:r>
            <a:endParaRPr lang="ru-RU" sz="2400" i="1" dirty="0">
              <a:latin typeface="Calibri Light" panose="020F03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400" b="1" i="1" dirty="0">
                <a:latin typeface="Calibri Light" panose="020F0302020204030204" pitchFamily="34" charset="0"/>
              </a:rPr>
              <a:t>  </a:t>
            </a:r>
            <a:r>
              <a:rPr lang="ru-RU" sz="2400" b="1" i="1" dirty="0" smtClean="0">
                <a:latin typeface="Calibri Light" panose="020F0302020204030204" pitchFamily="34" charset="0"/>
              </a:rPr>
              <a:t>   </a:t>
            </a:r>
            <a:r>
              <a:rPr lang="ru-RU" sz="2400" b="1" i="1" dirty="0">
                <a:latin typeface="Calibri Light" panose="020F0302020204030204" pitchFamily="34" charset="0"/>
              </a:rPr>
              <a:t>Великой Отечественной войны</a:t>
            </a:r>
            <a:r>
              <a:rPr lang="ru-RU" sz="2400" b="1" i="1" dirty="0" smtClean="0">
                <a:latin typeface="Calibri Light" panose="020F0302020204030204" pitchFamily="34" charset="0"/>
              </a:rPr>
              <a:t>»</a:t>
            </a:r>
            <a:endParaRPr lang="ru-RU" sz="2400" i="1" dirty="0" smtClean="0">
              <a:latin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i="1" dirty="0" smtClean="0">
                <a:latin typeface="Calibri Light" panose="020F0302020204030204" pitchFamily="34" charset="0"/>
              </a:rPr>
              <a:t>Конспект </a:t>
            </a:r>
            <a:r>
              <a:rPr lang="ru-RU" sz="2400" b="1" i="1" dirty="0">
                <a:latin typeface="Calibri Light" panose="020F0302020204030204" pitchFamily="34" charset="0"/>
              </a:rPr>
              <a:t>организованной образовательной деятельности </a:t>
            </a:r>
            <a:endParaRPr lang="ru-RU" sz="2400" i="1" dirty="0">
              <a:latin typeface="Calibri Light" panose="020F03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400" b="1" i="1" dirty="0" smtClean="0">
                <a:latin typeface="Calibri Light" panose="020F0302020204030204" pitchFamily="34" charset="0"/>
              </a:rPr>
              <a:t>      «</a:t>
            </a:r>
            <a:r>
              <a:rPr lang="ru-RU" sz="2400" b="1" i="1" dirty="0">
                <a:latin typeface="Calibri Light" panose="020F0302020204030204" pitchFamily="34" charset="0"/>
              </a:rPr>
              <a:t>Дошкольникам о войне</a:t>
            </a:r>
            <a:r>
              <a:rPr lang="ru-RU" sz="2400" b="1" i="1" dirty="0" smtClean="0">
                <a:latin typeface="Calibri Light" panose="020F0302020204030204" pitchFamily="34" charset="0"/>
              </a:rPr>
              <a:t>»</a:t>
            </a:r>
            <a:r>
              <a:rPr lang="ru-RU" sz="2000" b="1" i="1" dirty="0" smtClean="0">
                <a:latin typeface="Calibri Light" panose="020F0302020204030204" pitchFamily="34" charset="0"/>
              </a:rPr>
              <a:t> </a:t>
            </a:r>
            <a:endParaRPr lang="ru-RU" sz="2000" i="1" dirty="0">
              <a:latin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i="1" dirty="0">
                <a:latin typeface="Calibri Light" panose="020F0302020204030204" pitchFamily="34" charset="0"/>
              </a:rPr>
              <a:t>Конспект организованной образовательной деятельности </a:t>
            </a:r>
            <a:endParaRPr lang="ru-RU" sz="2400" i="1" dirty="0">
              <a:latin typeface="Calibri Light" panose="020F03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400" b="1" i="1" dirty="0" smtClean="0">
                <a:latin typeface="Calibri Light" panose="020F0302020204030204" pitchFamily="34" charset="0"/>
              </a:rPr>
              <a:t>     «</a:t>
            </a:r>
            <a:r>
              <a:rPr lang="ru-RU" sz="2400" b="1" i="1" dirty="0">
                <a:latin typeface="Calibri Light" panose="020F0302020204030204" pitchFamily="34" charset="0"/>
              </a:rPr>
              <a:t>Эхо войны» </a:t>
            </a:r>
            <a:endParaRPr lang="ru-RU" sz="2400" i="1" dirty="0">
              <a:latin typeface="Calibri Light" panose="020F0302020204030204" pitchFamily="34" charset="0"/>
            </a:endParaRPr>
          </a:p>
          <a:p>
            <a:endParaRPr lang="ru-RU" sz="2400" dirty="0"/>
          </a:p>
          <a:p>
            <a:pPr marL="0" indent="0">
              <a:buNone/>
            </a:pPr>
            <a:endParaRPr lang="ru-RU" sz="2400" i="1" dirty="0">
              <a:latin typeface="Calibri Light" panose="020F0302020204030204" pitchFamily="34" charset="0"/>
            </a:endParaRPr>
          </a:p>
          <a:p>
            <a:endParaRPr lang="ru-RU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4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764704"/>
            <a:ext cx="7531770" cy="5544616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Цикл бесед о войне «Пусть дети не знают войны»</a:t>
            </a:r>
            <a:endParaRPr lang="ru-RU" sz="3600" b="1" i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ru-RU" sz="2800" i="1" dirty="0" smtClean="0">
                <a:latin typeface="Calibri" pitchFamily="34" charset="0"/>
              </a:rPr>
              <a:t>Почему война называется Великой Отечественной?</a:t>
            </a:r>
          </a:p>
          <a:p>
            <a:r>
              <a:rPr lang="ru-RU" sz="2800" i="1" dirty="0" smtClean="0">
                <a:latin typeface="Calibri" pitchFamily="34" charset="0"/>
              </a:rPr>
              <a:t>О мальчике Тишке и отряде немцев</a:t>
            </a:r>
          </a:p>
          <a:p>
            <a:r>
              <a:rPr lang="ru-RU" sz="2800" i="1" dirty="0" smtClean="0">
                <a:latin typeface="Calibri" pitchFamily="34" charset="0"/>
              </a:rPr>
              <a:t>Блокада Ленинграда</a:t>
            </a:r>
          </a:p>
          <a:p>
            <a:r>
              <a:rPr lang="ru-RU" sz="2800" i="1" dirty="0" smtClean="0">
                <a:latin typeface="Calibri" pitchFamily="34" charset="0"/>
              </a:rPr>
              <a:t>Великая победа</a:t>
            </a:r>
          </a:p>
          <a:p>
            <a:r>
              <a:rPr lang="ru-RU" sz="2800" i="1" dirty="0" smtClean="0">
                <a:latin typeface="Calibri" pitchFamily="34" charset="0"/>
              </a:rPr>
              <a:t>Праздник  «День Победы»</a:t>
            </a:r>
          </a:p>
          <a:p>
            <a:endParaRPr lang="ru-RU" sz="2800" i="1" dirty="0" smtClean="0">
              <a:latin typeface="Calibri" pitchFamily="34" charset="0"/>
            </a:endParaRPr>
          </a:p>
          <a:p>
            <a:pPr marL="0" indent="0">
              <a:buNone/>
            </a:pPr>
            <a:endParaRPr lang="ru-RU" sz="2800" i="1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5760640" cy="936104"/>
          </a:xfrm>
          <a:noFill/>
          <a:ln w="28575"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Беседа </a:t>
            </a:r>
            <a:endParaRPr lang="ru-RU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10205" r="4531" b="1"/>
          <a:stretch/>
        </p:blipFill>
        <p:spPr>
          <a:xfrm>
            <a:off x="251520" y="1628800"/>
            <a:ext cx="4334667" cy="29069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2">
                <a:lumMod val="2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5" t="7466" r="6034"/>
          <a:stretch/>
        </p:blipFill>
        <p:spPr>
          <a:xfrm>
            <a:off x="4763917" y="1988841"/>
            <a:ext cx="4128564" cy="26267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bg2">
                <a:lumMod val="2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615612"/>
            <a:ext cx="4019497" cy="2125756"/>
          </a:xfrm>
          <a:prstGeom prst="ellipse">
            <a:avLst/>
          </a:prstGeom>
          <a:ln w="57150" cap="rnd">
            <a:solidFill>
              <a:schemeClr val="bg2">
                <a:lumMod val="2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811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80728"/>
            <a:ext cx="8136904" cy="5688632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ru-RU" sz="20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abic Typesetting" pitchFamily="66" charset="-78"/>
              </a:rPr>
              <a:t> </a:t>
            </a:r>
            <a:r>
              <a:rPr lang="ru-RU" sz="20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 </a:t>
            </a:r>
            <a:r>
              <a:rPr lang="ru-RU" sz="18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ДЕТЯМ ЗАДАЛА ВОПРОСЫ:</a:t>
            </a:r>
            <a:r>
              <a:rPr lang="ru-RU" sz="1800" b="0" cap="none" dirty="0" smtClean="0">
                <a:solidFill>
                  <a:schemeClr val="tx1"/>
                </a:solidFill>
                <a:latin typeface="Calibri" panose="020F0502020204030204" pitchFamily="34" charset="0"/>
                <a:cs typeface="Arabic Typesetting" pitchFamily="66" charset="-78"/>
              </a:rPr>
              <a:t/>
            </a:r>
            <a:br>
              <a:rPr lang="ru-RU" sz="1800" b="0" cap="none" dirty="0" smtClean="0">
                <a:solidFill>
                  <a:schemeClr val="tx1"/>
                </a:solidFill>
                <a:latin typeface="Calibri" panose="020F0502020204030204" pitchFamily="34" charset="0"/>
                <a:cs typeface="Arabic Typesetting" pitchFamily="66" charset="-78"/>
              </a:rPr>
            </a:br>
            <a:r>
              <a:rPr lang="ru-RU" sz="1800" b="0" cap="none" dirty="0" smtClean="0">
                <a:solidFill>
                  <a:schemeClr val="tx1"/>
                </a:solidFill>
                <a:latin typeface="Calibri" panose="020F0502020204030204" pitchFamily="34" charset="0"/>
                <a:cs typeface="Arabic Typesetting" pitchFamily="66" charset="-78"/>
              </a:rPr>
              <a:t>1.  </a:t>
            </a:r>
            <a: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  <a:t>Какой праздник отмечают 9Мая?</a:t>
            </a:r>
            <a:b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</a:br>
            <a: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  <a:t>2.   Что такое «война»?</a:t>
            </a:r>
            <a:b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</a:br>
            <a: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  <a:t>3.  Почему Великая Отечественная Война именно так  называется?</a:t>
            </a:r>
            <a:b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</a:br>
            <a: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  <a:t>4.  С кем воевали в ВОВ наши предки?</a:t>
            </a:r>
            <a:b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</a:br>
            <a: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  <a:t>5.  Какие основные  битвы (события) происходили  на протяжении ВОВ?</a:t>
            </a:r>
            <a:b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</a:br>
            <a: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  <a:t>6.  Рядом с взрослыми сражались за Родину и дети, как они помогали           взрослым? </a:t>
            </a:r>
            <a:b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</a:br>
            <a:r>
              <a:rPr lang="ru-RU" sz="1800" dirty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  <a:t>7</a:t>
            </a:r>
            <a: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  <a:t>.  Какие стихи и песни о ВОВ ты знаешь?</a:t>
            </a:r>
            <a:b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</a:br>
            <a: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  <a:t>8.</a:t>
            </a:r>
            <a:r>
              <a:rPr lang="ru-RU" sz="1800" dirty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  <a:t>Какие памятники вы знаете?</a:t>
            </a:r>
            <a:b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</a:br>
            <a:r>
              <a:rPr lang="ru-RU" sz="1800" dirty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  <a:t>9</a:t>
            </a:r>
            <a: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  <a:t>.   Кто-нибудь из твоих родных воевал в ВОВ? Расскажи.</a:t>
            </a:r>
            <a:b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</a:br>
            <a: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  <a:t>10. Кто такие «ветераны»? </a:t>
            </a:r>
            <a:b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</a:br>
            <a:r>
              <a:rPr lang="ru-RU" sz="1800" dirty="0" smtClean="0">
                <a:solidFill>
                  <a:schemeClr val="tx1"/>
                </a:solidFill>
                <a:latin typeface="Calibri" pitchFamily="34" charset="0"/>
                <a:cs typeface="Arabic Typesetting" panose="03020402040406030203" pitchFamily="66" charset="-78"/>
              </a:rPr>
              <a:t>11.  Как поздравляют ветеранов 9Мая?</a:t>
            </a: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000" b="0" i="1" cap="none" dirty="0" smtClean="0">
                <a:latin typeface="Blackadder ITC" pitchFamily="82" charset="0"/>
                <a:cs typeface="Arabic Typesetting" pitchFamily="66" charset="-78"/>
              </a:rPr>
              <a:t/>
            </a:r>
            <a:br>
              <a:rPr lang="ru-RU" sz="2000" b="0" i="1" cap="none" dirty="0" smtClean="0">
                <a:latin typeface="Blackadder ITC" pitchFamily="82" charset="0"/>
                <a:cs typeface="Arabic Typesetting" pitchFamily="66" charset="-78"/>
              </a:rPr>
            </a:br>
            <a:r>
              <a:rPr lang="ru-RU" sz="2000" b="0" i="1" cap="none" dirty="0" smtClean="0">
                <a:latin typeface="Blackadder ITC" pitchFamily="82" charset="0"/>
                <a:cs typeface="Arabic Typesetting" pitchFamily="66" charset="-78"/>
              </a:rPr>
              <a:t/>
            </a:r>
            <a:br>
              <a:rPr lang="ru-RU" sz="2000" b="0" i="1" cap="none" dirty="0" smtClean="0">
                <a:latin typeface="Blackadder ITC" pitchFamily="82" charset="0"/>
                <a:cs typeface="Arabic Typesetting" pitchFamily="66" charset="-78"/>
              </a:rPr>
            </a:br>
            <a:r>
              <a:rPr lang="ru-RU" sz="2000" b="0" i="1" cap="none" dirty="0" smtClean="0">
                <a:latin typeface="Blackadder ITC" pitchFamily="82" charset="0"/>
                <a:cs typeface="Arabic Typesetting" pitchFamily="66" charset="-78"/>
              </a:rPr>
              <a:t/>
            </a:r>
            <a:br>
              <a:rPr lang="ru-RU" sz="2000" b="0" i="1" cap="none" dirty="0" smtClean="0">
                <a:latin typeface="Blackadder ITC" pitchFamily="82" charset="0"/>
                <a:cs typeface="Arabic Typesetting" pitchFamily="66" charset="-78"/>
              </a:rPr>
            </a:br>
            <a:r>
              <a:rPr lang="ru-RU" sz="2400" b="0" i="1" cap="none" dirty="0" smtClean="0">
                <a:latin typeface="Blackadder ITC" pitchFamily="82" charset="0"/>
                <a:cs typeface="Arabic Typesetting" pitchFamily="66" charset="-78"/>
              </a:rPr>
              <a:t/>
            </a:r>
            <a:br>
              <a:rPr lang="ru-RU" sz="2400" b="0" i="1" cap="none" dirty="0" smtClean="0">
                <a:latin typeface="Blackadder ITC" pitchFamily="82" charset="0"/>
                <a:cs typeface="Arabic Typesetting" pitchFamily="66" charset="-78"/>
              </a:rPr>
            </a:br>
            <a:r>
              <a:rPr lang="ru-RU" sz="2000" b="0" i="1" cap="none" dirty="0" smtClean="0">
                <a:latin typeface="Blackadder ITC" pitchFamily="82" charset="0"/>
                <a:cs typeface="Arabic Typesetting" pitchFamily="66" charset="-78"/>
              </a:rPr>
              <a:t/>
            </a:r>
            <a:br>
              <a:rPr lang="ru-RU" sz="2000" b="0" i="1" cap="none" dirty="0" smtClean="0">
                <a:latin typeface="Blackadder ITC" pitchFamily="82" charset="0"/>
                <a:cs typeface="Arabic Typesetting" pitchFamily="66" charset="-78"/>
              </a:rPr>
            </a:br>
            <a:r>
              <a:rPr lang="ru-RU" sz="2400" b="0" i="1" cap="none" dirty="0" smtClean="0">
                <a:latin typeface="Blackadder ITC" pitchFamily="82" charset="0"/>
                <a:cs typeface="Arabic Typesetting" pitchFamily="66" charset="-78"/>
              </a:rPr>
              <a:t/>
            </a:r>
            <a:br>
              <a:rPr lang="ru-RU" sz="2400" b="0" i="1" cap="none" dirty="0" smtClean="0">
                <a:latin typeface="Blackadder ITC" pitchFamily="82" charset="0"/>
                <a:cs typeface="Arabic Typesetting" pitchFamily="66" charset="-78"/>
              </a:rPr>
            </a:br>
            <a:r>
              <a:rPr lang="ru-RU" cap="none" dirty="0" smtClean="0"/>
              <a:t/>
            </a:r>
            <a:br>
              <a:rPr lang="ru-RU" cap="none" dirty="0" smtClean="0"/>
            </a:br>
            <a:endParaRPr lang="ru-RU" cap="none" dirty="0" smtClean="0"/>
          </a:p>
        </p:txBody>
      </p:sp>
      <p:sp>
        <p:nvSpPr>
          <p:cNvPr id="19459" name="Текст 2"/>
          <p:cNvSpPr>
            <a:spLocks noGrp="1"/>
          </p:cNvSpPr>
          <p:nvPr>
            <p:ph type="body" idx="1"/>
          </p:nvPr>
        </p:nvSpPr>
        <p:spPr>
          <a:xfrm>
            <a:off x="1691680" y="116632"/>
            <a:ext cx="5256584" cy="864096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2800" b="1" i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ru-RU" sz="2800" b="1" i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ru-RU" sz="2800" b="1" i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ru-RU" sz="2800" b="1" i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ru-RU" sz="2800" b="1" i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ru-RU" sz="2800" b="1" i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ru-RU" sz="2800" b="1" i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ru-RU" sz="2800" b="1" i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r>
              <a:rPr lang="ru-RU" sz="11200" i="1" dirty="0" smtClean="0">
                <a:solidFill>
                  <a:schemeClr val="tx2"/>
                </a:solidFill>
                <a:latin typeface="Calibri" pitchFamily="34" charset="0"/>
              </a:rPr>
              <a:t>Интервьюирование детей</a:t>
            </a:r>
          </a:p>
          <a:p>
            <a:endParaRPr lang="ru-RU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8622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1115616" y="908720"/>
            <a:ext cx="7671226" cy="5616624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ru-RU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Чтение художественной литературы:</a:t>
            </a:r>
          </a:p>
          <a:p>
            <a:pPr>
              <a:buFontTx/>
              <a:buNone/>
            </a:pPr>
            <a:endParaRPr lang="ru-RU" sz="4300" b="1" i="1" dirty="0" smtClean="0">
              <a:solidFill>
                <a:schemeClr val="tx1">
                  <a:lumMod val="20000"/>
                  <a:lumOff val="80000"/>
                </a:schemeClr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600" b="1" i="1" dirty="0" smtClean="0">
                <a:solidFill>
                  <a:schemeClr val="tx1"/>
                </a:solidFill>
                <a:latin typeface="Calibri" pitchFamily="34" charset="0"/>
              </a:rPr>
              <a:t>«22 июня 1941 года» (С. Щипачев), </a:t>
            </a:r>
          </a:p>
          <a:p>
            <a:pPr marL="0" indent="0">
              <a:buNone/>
            </a:pPr>
            <a:endParaRPr lang="ru-RU" sz="2600" b="1" i="1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600" b="1" i="1" dirty="0" smtClean="0">
                <a:solidFill>
                  <a:schemeClr val="tx1"/>
                </a:solidFill>
                <a:latin typeface="Calibri" pitchFamily="34" charset="0"/>
              </a:rPr>
              <a:t>  «Навек запомни»  (М. Исаковский), </a:t>
            </a:r>
          </a:p>
          <a:p>
            <a:pPr marL="0" indent="0">
              <a:buNone/>
            </a:pPr>
            <a:endParaRPr lang="ru-RU" sz="2600" b="1" i="1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600" b="1" i="1" dirty="0" smtClean="0">
                <a:solidFill>
                  <a:schemeClr val="tx1"/>
                </a:solidFill>
                <a:latin typeface="Calibri" pitchFamily="34" charset="0"/>
              </a:rPr>
              <a:t>«Богатыри» (Л. Кассиль) </a:t>
            </a:r>
          </a:p>
          <a:p>
            <a:pPr marL="0" indent="0">
              <a:buNone/>
            </a:pPr>
            <a:endParaRPr lang="ru-RU" sz="2600" b="1" i="1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600" b="1" i="1" dirty="0" smtClean="0">
                <a:solidFill>
                  <a:schemeClr val="tx1"/>
                </a:solidFill>
                <a:latin typeface="Calibri" pitchFamily="34" charset="0"/>
              </a:rPr>
              <a:t>«Памятник Советскому солдату» (</a:t>
            </a:r>
            <a:r>
              <a:rPr lang="ru-RU" sz="2600" b="1" i="1" dirty="0" err="1" smtClean="0">
                <a:solidFill>
                  <a:schemeClr val="tx1"/>
                </a:solidFill>
                <a:latin typeface="Calibri" pitchFamily="34" charset="0"/>
              </a:rPr>
              <a:t>Л.Кассиль</a:t>
            </a:r>
            <a:r>
              <a:rPr lang="ru-RU" sz="2600" b="1" i="1" dirty="0" smtClean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 marL="0" indent="0">
              <a:buNone/>
            </a:pPr>
            <a:endParaRPr lang="ru-RU" sz="2600" b="1" i="1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600" b="1" i="1" dirty="0" smtClean="0">
                <a:solidFill>
                  <a:schemeClr val="tx1"/>
                </a:solidFill>
                <a:latin typeface="Calibri" pitchFamily="34" charset="0"/>
              </a:rPr>
              <a:t> «Рассказы о Великой Отечественной войне» (С.П.Алексеев</a:t>
            </a:r>
            <a:r>
              <a:rPr lang="ru-RU" sz="3000" b="1" i="1" dirty="0" smtClean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 marL="0" indent="0">
              <a:buNone/>
            </a:pPr>
            <a:endParaRPr lang="ru-RU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buFontTx/>
              <a:buNone/>
            </a:pPr>
            <a:endParaRPr lang="ru-RU" sz="2400" b="1" i="1" dirty="0" smtClean="0">
              <a:solidFill>
                <a:schemeClr val="tx1">
                  <a:lumMod val="20000"/>
                  <a:lumOff val="8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1547664" y="908720"/>
            <a:ext cx="7382054" cy="5592113"/>
          </a:xfrm>
        </p:spPr>
        <p:txBody>
          <a:bodyPr/>
          <a:lstStyle/>
          <a:p>
            <a:pPr>
              <a:buFontTx/>
              <a:buNone/>
            </a:pPr>
            <a:r>
              <a:rPr lang="ru-RU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Заучивание стихов:</a:t>
            </a:r>
          </a:p>
          <a:p>
            <a:r>
              <a:rPr lang="ru-RU" sz="2800" i="1" dirty="0" smtClean="0">
                <a:latin typeface="Calibri" pitchFamily="34" charset="0"/>
              </a:rPr>
              <a:t>День победы</a:t>
            </a:r>
          </a:p>
          <a:p>
            <a:r>
              <a:rPr lang="ru-RU" sz="2800" i="1" dirty="0" smtClean="0">
                <a:latin typeface="Calibri" pitchFamily="34" charset="0"/>
              </a:rPr>
              <a:t>Пусть дети не знают войны</a:t>
            </a:r>
          </a:p>
          <a:p>
            <a:r>
              <a:rPr lang="ru-RU" sz="2800" i="1" dirty="0" smtClean="0">
                <a:latin typeface="Calibri" pitchFamily="34" charset="0"/>
              </a:rPr>
              <a:t>Пусть будет мир</a:t>
            </a:r>
          </a:p>
          <a:p>
            <a:r>
              <a:rPr lang="ru-RU" sz="2800" b="1" i="1" dirty="0" smtClean="0">
                <a:latin typeface="Calibri Light" panose="020F0302020204030204" pitchFamily="34" charset="0"/>
              </a:rPr>
              <a:t>Пусть </a:t>
            </a:r>
            <a:r>
              <a:rPr lang="ru-RU" sz="2800" b="1" i="1" dirty="0">
                <a:latin typeface="Calibri Light" panose="020F0302020204030204" pitchFamily="34" charset="0"/>
              </a:rPr>
              <a:t>дети не знают войны </a:t>
            </a:r>
            <a:endParaRPr lang="ru-RU" sz="2800" i="1" dirty="0" smtClean="0">
              <a:latin typeface="Calibri Light" panose="020F0302020204030204" pitchFamily="34" charset="0"/>
            </a:endParaRPr>
          </a:p>
          <a:p>
            <a:r>
              <a:rPr lang="ru-RU" sz="2800" b="1" i="1" dirty="0">
                <a:latin typeface="Calibri Light" panose="020F0302020204030204" pitchFamily="34" charset="0"/>
              </a:rPr>
              <a:t>Нашей победе 70 лет! </a:t>
            </a:r>
            <a:endParaRPr lang="ru-RU" sz="2800" b="1" i="1" dirty="0" smtClean="0">
              <a:latin typeface="Calibri Light" panose="020F0302020204030204" pitchFamily="34" charset="0"/>
            </a:endParaRPr>
          </a:p>
          <a:p>
            <a:r>
              <a:rPr lang="ru-RU" sz="2800" b="1" i="1" dirty="0">
                <a:latin typeface="Calibri Light" panose="020F0302020204030204" pitchFamily="34" charset="0"/>
              </a:rPr>
              <a:t>Пусть будет мир</a:t>
            </a:r>
            <a:endParaRPr lang="ru-RU" sz="28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ru-RU" sz="2800" i="1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1187624" y="1124744"/>
            <a:ext cx="7670656" cy="5544616"/>
          </a:xfrm>
        </p:spPr>
        <p:txBody>
          <a:bodyPr/>
          <a:lstStyle/>
          <a:p>
            <a:pPr>
              <a:buFontTx/>
              <a:buNone/>
            </a:pPr>
            <a:r>
              <a:rPr lang="ru-RU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Работа с родителями:</a:t>
            </a:r>
          </a:p>
          <a:p>
            <a:r>
              <a:rPr lang="ru-RU" sz="2400" b="1" i="1" dirty="0" smtClean="0">
                <a:latin typeface="Calibri" pitchFamily="34" charset="0"/>
              </a:rPr>
              <a:t>Родительское собрание на тему: «Роль семьи в патриотическом воспитании дошкольников».</a:t>
            </a:r>
          </a:p>
          <a:p>
            <a:pPr marL="0" indent="0">
              <a:buNone/>
            </a:pPr>
            <a:endParaRPr lang="ru-RU" sz="2400" b="1" i="1" dirty="0" smtClean="0">
              <a:latin typeface="Calibri" pitchFamily="34" charset="0"/>
            </a:endParaRPr>
          </a:p>
          <a:p>
            <a:r>
              <a:rPr lang="ru-RU" sz="2400" b="1" i="1" dirty="0" smtClean="0">
                <a:latin typeface="Calibri" pitchFamily="34" charset="0"/>
              </a:rPr>
              <a:t>Консультация для родителей: «Как рассказать ребенку о войне?»</a:t>
            </a:r>
          </a:p>
          <a:p>
            <a:pPr marL="0" indent="0">
              <a:buNone/>
            </a:pPr>
            <a:endParaRPr lang="ru-RU" sz="2400" b="1" i="1" dirty="0" smtClean="0">
              <a:latin typeface="Calibri" pitchFamily="34" charset="0"/>
            </a:endParaRPr>
          </a:p>
          <a:p>
            <a:r>
              <a:rPr lang="ru-RU" sz="2400" b="1" i="1" dirty="0">
                <a:latin typeface="Calibri" panose="020F0502020204030204" pitchFamily="34" charset="0"/>
              </a:rPr>
              <a:t>Практическое занятие с родителями "Роль семьи в патриотическом воспитании </a:t>
            </a:r>
            <a:r>
              <a:rPr lang="ru-RU" sz="2400" b="1" i="1" dirty="0" smtClean="0">
                <a:latin typeface="Calibri" panose="020F0502020204030204" pitchFamily="34" charset="0"/>
              </a:rPr>
              <a:t>дошкольников»</a:t>
            </a:r>
          </a:p>
          <a:p>
            <a:pPr marL="0" indent="0">
              <a:buNone/>
            </a:pPr>
            <a:endParaRPr lang="ru-RU" sz="2400" b="1" i="1" dirty="0">
              <a:latin typeface="Calibri" panose="020F0502020204030204" pitchFamily="34" charset="0"/>
            </a:endParaRPr>
          </a:p>
          <a:p>
            <a:r>
              <a:rPr lang="ru-RU" sz="2400" b="1" i="1" dirty="0" smtClean="0">
                <a:latin typeface="Calibri" pitchFamily="34" charset="0"/>
              </a:rPr>
              <a:t>Папка передвижка: «Эхо прошедшей войны»</a:t>
            </a:r>
          </a:p>
          <a:p>
            <a:pPr marL="0" indent="0">
              <a:buNone/>
            </a:pPr>
            <a:endParaRPr lang="ru-RU" sz="2400" i="1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912768" cy="99412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Папка передвижка «Эхо войны» для родителей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4"/>
          <a:stretch/>
        </p:blipFill>
        <p:spPr>
          <a:xfrm>
            <a:off x="323528" y="1556792"/>
            <a:ext cx="8588222" cy="5040560"/>
          </a:xfr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8318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571184" cy="1156990"/>
          </a:xfrm>
        </p:spPr>
        <p:txBody>
          <a:bodyPr>
            <a:normAutofit/>
          </a:bodyPr>
          <a:lstStyle/>
          <a:p>
            <a:r>
              <a:rPr lang="ru-RU" sz="3600" i="1" dirty="0">
                <a:solidFill>
                  <a:srgbClr val="FF0000"/>
                </a:solidFill>
                <a:latin typeface="Calibri" pitchFamily="34" charset="0"/>
              </a:rPr>
              <a:t>Актуальность проекта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556792"/>
            <a:ext cx="7499176" cy="4569371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Calibri" pitchFamily="34" charset="0"/>
              </a:rPr>
              <a:t>Cовременные</a:t>
            </a:r>
            <a:r>
              <a:rPr lang="ru-RU" sz="2400" i="1" dirty="0">
                <a:solidFill>
                  <a:srgbClr val="002060"/>
                </a:solidFill>
                <a:latin typeface="Calibri" pitchFamily="34" charset="0"/>
              </a:rPr>
              <a:t> дети разделены во времени с непосредственными участниками Отечественной войны уже несколькими поколениями. Каждое следующее поколение знает о Второй мировой войне все меньше и меньше</a:t>
            </a: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</a:rPr>
              <a:t>.</a:t>
            </a:r>
            <a:endParaRPr lang="en-US" sz="2400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n-US" sz="2400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sz="2400" i="1" dirty="0">
                <a:solidFill>
                  <a:srgbClr val="C00000"/>
                </a:solidFill>
                <a:latin typeface="Calibri" pitchFamily="34" charset="0"/>
              </a:rPr>
              <a:t>Тип проекта: 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групповой, долгосрочный</a:t>
            </a:r>
          </a:p>
          <a:p>
            <a:r>
              <a:rPr lang="ru-RU" sz="2400" i="1" dirty="0">
                <a:solidFill>
                  <a:srgbClr val="C00000"/>
                </a:solidFill>
                <a:latin typeface="Calibri" pitchFamily="34" charset="0"/>
              </a:rPr>
              <a:t>По содержанию: 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познавательный </a:t>
            </a: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творческий</a:t>
            </a:r>
            <a:endParaRPr lang="en-US" sz="2400" i="1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r>
              <a:rPr lang="ru-RU" sz="2400" i="1" dirty="0">
                <a:solidFill>
                  <a:srgbClr val="C00000"/>
                </a:solidFill>
                <a:latin typeface="Calibri" pitchFamily="34" charset="0"/>
              </a:rPr>
              <a:t>Срок реализации: 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март - май</a:t>
            </a:r>
          </a:p>
          <a:p>
            <a:endParaRPr lang="ru-RU" sz="2400" i="1" dirty="0">
              <a:latin typeface="Calibri" pitchFamily="34" charset="0"/>
            </a:endParaRPr>
          </a:p>
          <a:p>
            <a:endParaRPr lang="en-US" sz="2800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endParaRPr lang="en-US" sz="2800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4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768752" cy="1152128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Родительское собрание на тему: «Роль семьи в патриотическом воспитании дошкольников».</a:t>
            </a:r>
            <a:r>
              <a:rPr lang="ru-RU" sz="2400" b="1" i="1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ru-RU" sz="2400" b="1" i="1" dirty="0">
                <a:solidFill>
                  <a:prstClr val="black"/>
                </a:solidFill>
                <a:latin typeface="Calibri" pitchFamily="34" charset="0"/>
              </a:rPr>
            </a:b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" r="21925"/>
          <a:stretch/>
        </p:blipFill>
        <p:spPr>
          <a:xfrm>
            <a:off x="251520" y="2060848"/>
            <a:ext cx="4022367" cy="3528392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" t="2191" r="3968" b="1"/>
          <a:stretch/>
        </p:blipFill>
        <p:spPr>
          <a:xfrm>
            <a:off x="3995936" y="1988840"/>
            <a:ext cx="4968552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9870"/>
          <a:stretch/>
        </p:blipFill>
        <p:spPr>
          <a:xfrm>
            <a:off x="2771800" y="4091698"/>
            <a:ext cx="2925490" cy="24388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bg2">
                <a:lumMod val="2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387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88640"/>
            <a:ext cx="8390736" cy="6455069"/>
          </a:xfrm>
        </p:spPr>
        <p:txBody>
          <a:bodyPr>
            <a:normAutofit fontScale="92500" lnSpcReduction="10000"/>
          </a:bodyPr>
          <a:lstStyle/>
          <a:p>
            <a:pPr marL="0" indent="0" algn="ctr" eaLnBrk="1" hangingPunct="1">
              <a:buNone/>
            </a:pPr>
            <a:endParaRPr lang="ru-RU" sz="2400" i="1" dirty="0" smtClean="0">
              <a:cs typeface="Aharoni" pitchFamily="2" charset="-79"/>
            </a:endParaRPr>
          </a:p>
          <a:p>
            <a:pPr algn="ctr" eaLnBrk="1" hangingPunct="1">
              <a:buFontTx/>
              <a:buNone/>
            </a:pPr>
            <a:r>
              <a:rPr lang="ru-RU" sz="2800" i="1" dirty="0" smtClean="0">
                <a:solidFill>
                  <a:schemeClr val="tx2"/>
                </a:solidFill>
                <a:latin typeface="Calibri" pitchFamily="34" charset="0"/>
                <a:cs typeface="Aharoni" pitchFamily="2" charset="-79"/>
              </a:rPr>
              <a:t>Проведение анкетирования родителей</a:t>
            </a:r>
          </a:p>
          <a:p>
            <a:pPr>
              <a:buFontTx/>
              <a:buNone/>
            </a:pPr>
            <a:r>
              <a:rPr lang="ru-RU" sz="2400" dirty="0" smtClean="0">
                <a:solidFill>
                  <a:srgbClr val="FF0000"/>
                </a:solidFill>
                <a:latin typeface="Calibri" pitchFamily="34" charset="0"/>
                <a:cs typeface="Aharoni" pitchFamily="2" charset="-79"/>
              </a:rPr>
              <a:t>    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haroni" pitchFamily="2" charset="-79"/>
              </a:rPr>
              <a:t>анкета для родителей содержала вопросы: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</a:rPr>
              <a:t>Как Вы считаете, актуальна ли в современном обществе тема Великой Отечественной войны, подвигов, совершенных нашим народом в те суровые дни?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</a:rPr>
              <a:t>Чем для Вас и членов Вашей семьи является дата 9 Мая?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</a:rPr>
              <a:t>Есть ли в Вашем доме традиция празднования этого события? Если есть, то какая?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</a:rPr>
              <a:t>Как Вы считаете, следует ли знакомить детей дошкольного возраста с историей этого праздника?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</a:rPr>
              <a:t>Имеет ли Ваш ребенок представление о войне? Из каких источников? 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</a:rPr>
              <a:t>Принимал ли кто-нибудь из членов Вашей семьи участие в боевых действиях в период Великой Отечественной войны?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</a:rPr>
              <a:t>Рассказывали ли они о войне Вашим детям?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</a:rPr>
              <a:t>Какую из предложенных форм совместной работы с детьми Вы считаете наиболее приемлемой? </a:t>
            </a:r>
          </a:p>
          <a:p>
            <a:pPr lvl="0"/>
            <a:endParaRPr lang="ru-RU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0"/>
            <a:endParaRPr lang="ru-RU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0"/>
            <a:endParaRPr lang="ru-RU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ru-RU" sz="2000" dirty="0" smtClean="0">
              <a:latin typeface="Calibri" pitchFamily="34" charset="0"/>
            </a:endParaRPr>
          </a:p>
          <a:p>
            <a:pPr eaLnBrk="1" hangingPunct="1">
              <a:buFontTx/>
              <a:buNone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619091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584" y="836712"/>
            <a:ext cx="7632204" cy="5449808"/>
          </a:xfrm>
          <a:noFill/>
        </p:spPr>
        <p:txBody>
          <a:bodyPr/>
          <a:lstStyle/>
          <a:p>
            <a:pPr algn="ctr" eaLnBrk="1" hangingPunct="1">
              <a:buNone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Заключительный этап</a:t>
            </a:r>
            <a:r>
              <a:rPr lang="ru-RU" sz="3600" i="1" dirty="0" smtClean="0">
                <a:solidFill>
                  <a:srgbClr val="FF0000"/>
                </a:solidFill>
                <a:latin typeface="Calibri" pitchFamily="34" charset="0"/>
              </a:rPr>
              <a:t>.</a:t>
            </a:r>
          </a:p>
          <a:p>
            <a:pPr algn="ctr" eaLnBrk="1" hangingPunct="1">
              <a:buNone/>
            </a:pPr>
            <a:endParaRPr lang="ru-RU" sz="3600" b="1" i="1" dirty="0" smtClean="0">
              <a:solidFill>
                <a:schemeClr val="tx1">
                  <a:lumMod val="20000"/>
                  <a:lumOff val="80000"/>
                </a:schemeClr>
              </a:solidFill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Blackadder ITC" pitchFamily="82" charset="0"/>
              </a:rPr>
              <a:t>Проведение мероприятия , посвящённого  Дню Победы</a:t>
            </a:r>
          </a:p>
          <a:p>
            <a:pPr lvl="0" eaLnBrk="1" hangingPunct="1">
              <a:buFont typeface="Arial" pitchFamily="34" charset="0"/>
              <a:buChar char="•"/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Blackadder ITC" pitchFamily="82" charset="0"/>
              </a:rPr>
              <a:t>Анкетирование и опрос детей и родителей.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Blackadder ITC" pitchFamily="82" charset="0"/>
              </a:rPr>
              <a:t>Анализ, обобщение и распространение результатов проекта: выступление на педсовете.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16631"/>
            <a:ext cx="6955706" cy="72008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Предполагаемые результаты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124744"/>
            <a:ext cx="8064896" cy="5616624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ru-RU" sz="2400" i="1" dirty="0" smtClean="0">
                <a:latin typeface="Calibri" pitchFamily="34" charset="0"/>
              </a:rPr>
              <a:t>У воспитанников будут расширены   представления о подвигах советского народа, о защитниках отечества и героях Великой Отечественной войны;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ru-RU" sz="2400" i="1" dirty="0" smtClean="0">
                <a:latin typeface="Calibri" pitchFamily="34" charset="0"/>
              </a:rPr>
              <a:t>Проявятся  чувства гордости за стойкость и самоотверженность советского народа в период  Великой Отечественной войны;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ru-RU" sz="2400" i="1" dirty="0" smtClean="0">
                <a:latin typeface="Calibri" pitchFamily="34" charset="0"/>
              </a:rPr>
              <a:t>Будет сформировано внимательное   и уважительное отношение к ветеранам и пожилым людям, желание оказывать им посильную помощь.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ru-RU" sz="2400" i="1" dirty="0" smtClean="0">
                <a:latin typeface="Calibri" pitchFamily="34" charset="0"/>
              </a:rPr>
              <a:t>Появится возможность реализовать  творческие способности;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ru-RU" sz="2400" i="1" dirty="0" smtClean="0">
                <a:latin typeface="Calibri" pitchFamily="34" charset="0"/>
              </a:rPr>
              <a:t>Будут приобщены  родители к воспитанию культурных и исторических ценностей у детей;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ru-RU" sz="2400" i="1" dirty="0" smtClean="0">
                <a:latin typeface="Calibri" pitchFamily="34" charset="0"/>
              </a:rPr>
              <a:t>Привлечено  внимание общественных организаций к проблеме утраты связи между поколениями;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ru-RU" sz="2400" i="1" dirty="0" smtClean="0">
                <a:latin typeface="Calibri" pitchFamily="34" charset="0"/>
              </a:rPr>
              <a:t>Предполагается обобщение и распространение положительного опыта по решению данной проблемы  среди других ДОУ города, округа.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420938"/>
            <a:ext cx="7343775" cy="3487737"/>
          </a:xfrm>
        </p:spPr>
        <p:txBody>
          <a:bodyPr/>
          <a:lstStyle/>
          <a:p>
            <a:pPr algn="ctr" eaLnBrk="1" hangingPunct="1"/>
            <a:r>
              <a:rPr lang="ru-RU" sz="3600" i="1" dirty="0" smtClean="0">
                <a:latin typeface="Blackadder ITC" pitchFamily="82" charset="0"/>
              </a:rPr>
              <a:t>Герой не гибнет умирая</a:t>
            </a:r>
            <a:br>
              <a:rPr lang="ru-RU" sz="3600" i="1" dirty="0" smtClean="0">
                <a:latin typeface="Blackadder ITC" pitchFamily="82" charset="0"/>
              </a:rPr>
            </a:br>
            <a:r>
              <a:rPr lang="ru-RU" sz="3600" i="1" dirty="0" smtClean="0">
                <a:latin typeface="Blackadder ITC" pitchFamily="82" charset="0"/>
              </a:rPr>
              <a:t>Двойная жизнь ему дана</a:t>
            </a:r>
            <a:br>
              <a:rPr lang="ru-RU" sz="3600" i="1" dirty="0" smtClean="0">
                <a:latin typeface="Blackadder ITC" pitchFamily="82" charset="0"/>
              </a:rPr>
            </a:br>
            <a:r>
              <a:rPr lang="ru-RU" sz="3600" i="1" dirty="0" smtClean="0">
                <a:latin typeface="Blackadder ITC" pitchFamily="82" charset="0"/>
              </a:rPr>
              <a:t>И эта жизнь его вторая</a:t>
            </a:r>
            <a:br>
              <a:rPr lang="ru-RU" sz="3600" i="1" dirty="0" smtClean="0">
                <a:latin typeface="Blackadder ITC" pitchFamily="82" charset="0"/>
              </a:rPr>
            </a:br>
            <a:r>
              <a:rPr lang="ru-RU" sz="3600" i="1" dirty="0" smtClean="0">
                <a:latin typeface="Blackadder ITC" pitchFamily="82" charset="0"/>
              </a:rPr>
              <a:t>Бессмертной славою полна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 smtClean="0"/>
          </a:p>
        </p:txBody>
      </p:sp>
      <p:pic>
        <p:nvPicPr>
          <p:cNvPr id="32774" name="Picture 6" descr="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7238" y="-315913"/>
            <a:ext cx="9028113" cy="3746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836712"/>
            <a:ext cx="6768752" cy="4464496"/>
          </a:xfrm>
          <a:solidFill>
            <a:srgbClr val="FFFF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2000240"/>
            <a:ext cx="7072362" cy="1754326"/>
          </a:xfrm>
          <a:prstGeom prst="rect">
            <a:avLst/>
          </a:prstGeom>
          <a:noFill/>
          <a:effectLst>
            <a:glow rad="101600">
              <a:srgbClr val="FF9900">
                <a:alpha val="60000"/>
              </a:srgb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i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</a:t>
            </a:r>
          </a:p>
          <a:p>
            <a:pPr algn="ctr"/>
            <a:r>
              <a:rPr lang="ru-RU" sz="5400" b="1" i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за внимание!</a:t>
            </a:r>
            <a:endParaRPr lang="ru-RU" sz="5400" b="1" i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гипотеза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971600" y="1484784"/>
            <a:ext cx="7372272" cy="4487380"/>
          </a:xfrm>
        </p:spPr>
        <p:txBody>
          <a:bodyPr/>
          <a:lstStyle/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    Изучение психолого-педагогической литературы по данной  теме позволило предположить , что  если работа по ознакомлению детей с важнейшими страницами Великой Отечественной войной, будет проводиться в системе и детям будет привит интерес к событиям далекой войны, то это будет способствовать воспитанию высоких нравственных качеств личности и патриотизма. </a:t>
            </a:r>
          </a:p>
          <a:p>
            <a:pPr>
              <a:buNone/>
            </a:pPr>
            <a:endParaRPr lang="ru-RU" sz="280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90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60648"/>
            <a:ext cx="6659563" cy="6337002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Основной этап 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ru-RU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март– май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ru-RU" sz="2400" i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2400" i="1" dirty="0" smtClean="0">
                <a:latin typeface="Calibri" pitchFamily="34" charset="0"/>
              </a:rPr>
              <a:t>Разработка конспектов мероприятий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2400" i="1" dirty="0" smtClean="0">
                <a:latin typeface="Calibri" pitchFamily="34" charset="0"/>
              </a:rPr>
              <a:t>Создание презентаций к тематическим занятиям и беседам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2400" i="1" dirty="0" smtClean="0">
                <a:latin typeface="Calibri" pitchFamily="34" charset="0"/>
              </a:rPr>
              <a:t>Организация мини-музея из поделок в группе «Воспитываем патриота»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2400" i="1" dirty="0" smtClean="0">
                <a:latin typeface="Calibri" pitchFamily="34" charset="0"/>
              </a:rPr>
              <a:t>Аппликация и подделки из  материала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2400" i="1" dirty="0" smtClean="0">
                <a:latin typeface="Calibri" pitchFamily="34" charset="0"/>
              </a:rPr>
              <a:t>Заучивание песен  « Катюша», «День победы»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2400" i="1" dirty="0" smtClean="0">
                <a:latin typeface="Calibri" pitchFamily="34" charset="0"/>
              </a:rPr>
              <a:t>Рисование 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2400" i="1" dirty="0" smtClean="0">
                <a:latin typeface="Calibri" pitchFamily="34" charset="0"/>
              </a:rPr>
              <a:t>Заучивание стихотворений ко дню ВОВ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2400" i="1" dirty="0">
                <a:latin typeface="Calibri" pitchFamily="34" charset="0"/>
              </a:rPr>
              <a:t>Анкетирование родителей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2400" i="1" dirty="0">
                <a:latin typeface="Calibri" pitchFamily="34" charset="0"/>
              </a:rPr>
              <a:t>Интервьюирование детей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2400" i="1" dirty="0">
                <a:latin typeface="Calibri" pitchFamily="34" charset="0"/>
              </a:rPr>
              <a:t>Участие в мероприятиях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ru-RU" sz="2400" dirty="0" smtClean="0">
              <a:solidFill>
                <a:srgbClr val="FFC000"/>
              </a:solidFill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ru-RU" dirty="0" smtClean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800" dirty="0" smtClean="0"/>
          </a:p>
        </p:txBody>
      </p:sp>
      <p:pic>
        <p:nvPicPr>
          <p:cNvPr id="20483" name="Picture 7" descr="C:\Users\полянка\Desktop\Серебрякова\фото проект\101_060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975395" y="1412776"/>
            <a:ext cx="2949206" cy="2376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244408" y="53732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4" descr="101_059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933056"/>
            <a:ext cx="3072341" cy="2304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0595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696744" cy="49006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 для разработки проекта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2" r="24104" b="4150"/>
          <a:stretch/>
        </p:blipFill>
        <p:spPr>
          <a:xfrm>
            <a:off x="395536" y="1052737"/>
            <a:ext cx="8424936" cy="5472607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420514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527078" cy="11680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План поэтапной реализации проекта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8240689"/>
              </p:ext>
            </p:extLst>
          </p:nvPr>
        </p:nvGraphicFramePr>
        <p:xfrm>
          <a:off x="395536" y="1484784"/>
          <a:ext cx="8458200" cy="492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123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332655"/>
            <a:ext cx="5162916" cy="102464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i="1" dirty="0" smtClean="0">
                <a:solidFill>
                  <a:schemeClr val="tx2"/>
                </a:solidFill>
                <a:latin typeface="Calibri" pitchFamily="34" charset="0"/>
              </a:rPr>
              <a:t>Команда реализации проекта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844824"/>
            <a:ext cx="3527747" cy="4176464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Дети</a:t>
            </a:r>
          </a:p>
          <a:p>
            <a:pPr eaLnBrk="1" hangingPunct="1">
              <a:lnSpc>
                <a:spcPct val="90000"/>
              </a:lnSpc>
            </a:pPr>
            <a:endParaRPr lang="ru-RU" sz="2400" i="1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Воспитатели</a:t>
            </a:r>
          </a:p>
          <a:p>
            <a:pPr eaLnBrk="1" hangingPunct="1">
              <a:lnSpc>
                <a:spcPct val="90000"/>
              </a:lnSpc>
            </a:pPr>
            <a:endParaRPr lang="ru-RU" sz="2400" i="1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ru-RU" sz="2400" i="1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Музыкальный руководитель</a:t>
            </a:r>
          </a:p>
          <a:p>
            <a:pPr eaLnBrk="1" hangingPunct="1">
              <a:lnSpc>
                <a:spcPct val="90000"/>
              </a:lnSpc>
            </a:pPr>
            <a:endParaRPr lang="ru-RU" sz="2400" i="1" dirty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ru-RU" sz="2400" i="1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Родители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400" dirty="0" smtClean="0">
                <a:latin typeface="Calibri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</a:pPr>
            <a:endParaRPr lang="ru-RU" sz="2400" dirty="0" smtClean="0">
              <a:latin typeface="Calibri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smtClean="0">
                <a:latin typeface="Calibri" pitchFamily="34" charset="0"/>
              </a:rPr>
              <a:t> 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ru-RU" sz="2400" dirty="0" smtClean="0">
                <a:latin typeface="Calibri" pitchFamily="34" charset="0"/>
              </a:rPr>
              <a:t>  </a:t>
            </a:r>
          </a:p>
        </p:txBody>
      </p:sp>
      <p:sp>
        <p:nvSpPr>
          <p:cNvPr id="16388" name="AutoShape 6"/>
          <p:cNvSpPr>
            <a:spLocks/>
          </p:cNvSpPr>
          <p:nvPr/>
        </p:nvSpPr>
        <p:spPr bwMode="auto">
          <a:xfrm>
            <a:off x="323850" y="1628800"/>
            <a:ext cx="576263" cy="4320480"/>
          </a:xfrm>
          <a:prstGeom prst="leftBrace">
            <a:avLst>
              <a:gd name="adj1" fmla="val 71465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Картинка 3"/>
          <p:cNvPicPr>
            <a:picLocks noGrp="1" noChangeAspect="1"/>
          </p:cNvPicPr>
          <p:nvPr>
            <p:ph type="clipArt"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346" r="10333" b="1"/>
          <a:stretch/>
        </p:blipFill>
        <p:spPr>
          <a:xfrm>
            <a:off x="4067944" y="2217247"/>
            <a:ext cx="4386110" cy="3143585"/>
          </a:xfrm>
          <a:prstGeom prst="rect">
            <a:avLst/>
          </a:prstGeom>
          <a:ln w="38100">
            <a:solidFill>
              <a:srgbClr val="FF0000"/>
            </a:solidFill>
            <a:prstDash val="lgDashDotDot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1592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5577___">
  <a:themeElements>
    <a:clrScheme name="Базовая">
      <a:dk1>
        <a:sysClr val="windowText" lastClr="696969"/>
      </a:dk1>
      <a:lt1>
        <a:sysClr val="window" lastClr="F0F0F0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45577___</Template>
  <TotalTime>1008</TotalTime>
  <Words>1490</Words>
  <Application>Microsoft Office PowerPoint</Application>
  <PresentationFormat>Экран (4:3)</PresentationFormat>
  <Paragraphs>262</Paragraphs>
  <Slides>45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45577___</vt:lpstr>
      <vt:lpstr>   ГБДОУ  «Республиканский детский ясли – сад № 205 «Малыш»  Проект «Пусть дети не знают войны» в подготовительной группе «Звездочки»   </vt:lpstr>
      <vt:lpstr>Патриотизм, патриотическое воспитание</vt:lpstr>
      <vt:lpstr>Проблема</vt:lpstr>
      <vt:lpstr>Актуальность проекта</vt:lpstr>
      <vt:lpstr>гипотеза</vt:lpstr>
      <vt:lpstr>Презентация PowerPoint</vt:lpstr>
      <vt:lpstr>Материал для разработки проекта</vt:lpstr>
      <vt:lpstr>План поэтапной реализации проекта</vt:lpstr>
      <vt:lpstr>Команда реализации проекта</vt:lpstr>
      <vt:lpstr>Презентация PowerPoint</vt:lpstr>
      <vt:lpstr>Рассматривались вопросы:</vt:lpstr>
      <vt:lpstr> Цель  работы:      Патриотическое воспитание старших дошкольников, через ознакомление с событиями Великой Отечественной войны </vt:lpstr>
      <vt:lpstr>Задачи: </vt:lpstr>
      <vt:lpstr>Средства патриотического воспитания </vt:lpstr>
      <vt:lpstr>Цель проекта:</vt:lpstr>
      <vt:lpstr>Задачи проекта</vt:lpstr>
      <vt:lpstr>Условия успешной реализации проекта</vt:lpstr>
      <vt:lpstr>Особенности проекта</vt:lpstr>
      <vt:lpstr>принципы</vt:lpstr>
      <vt:lpstr>Уголок «Воспитываем патриота»</vt:lpstr>
      <vt:lpstr>Изготовление поделок</vt:lpstr>
      <vt:lpstr>Презентация PowerPoint</vt:lpstr>
      <vt:lpstr>Презентация PowerPoint</vt:lpstr>
      <vt:lpstr>Презентация PowerPoint</vt:lpstr>
      <vt:lpstr>Презентация PowerPoint</vt:lpstr>
      <vt:lpstr>Сюжетно – ролевые игры</vt:lpstr>
      <vt:lpstr>Презентация PowerPoint</vt:lpstr>
      <vt:lpstr>Мероприятия проводимые               с    детьми</vt:lpstr>
      <vt:lpstr>Презентация PowerPoint</vt:lpstr>
      <vt:lpstr>Инсценировка песни «Мир на земле»  ко дню ВОВ</vt:lpstr>
      <vt:lpstr>Пусть дети не знают войны!</vt:lpstr>
      <vt:lpstr>Конспекты:</vt:lpstr>
      <vt:lpstr>Презентация PowerPoint</vt:lpstr>
      <vt:lpstr>Беседа </vt:lpstr>
      <vt:lpstr>  ДЕТЯМ ЗАДАЛА ВОПРОСЫ: 1.  Какой праздник отмечают 9Мая? 2.   Что такое «война»? 3.  Почему Великая Отечественная Война именно так  называется? 4.  С кем воевали в ВОВ наши предки? 5.  Какие основные  битвы (события) происходили  на протяжении ВОВ? 6.  Рядом с взрослыми сражались за Родину и дети, как они помогали           взрослым?  7.  Какие стихи и песни о ВОВ ты знаешь? 8. Какие памятники вы знаете? 9.   Кто-нибудь из твоих родных воевал в ВОВ? Расскажи. 10. Кто такие «ветераны»?  11.  Как поздравляют ветеранов 9Мая?          </vt:lpstr>
      <vt:lpstr>Презентация PowerPoint</vt:lpstr>
      <vt:lpstr>Презентация PowerPoint</vt:lpstr>
      <vt:lpstr>Презентация PowerPoint</vt:lpstr>
      <vt:lpstr>Папка передвижка «Эхо войны» для родителей</vt:lpstr>
      <vt:lpstr>Родительское собрание на тему: «Роль семьи в патриотическом воспитании дошкольников». </vt:lpstr>
      <vt:lpstr>Презентация PowerPoint</vt:lpstr>
      <vt:lpstr>Презентация PowerPoint</vt:lpstr>
      <vt:lpstr>Предполагаемые результаты</vt:lpstr>
      <vt:lpstr>Герой не гибнет умирая Двойная жизнь ему дана И эта жизнь его вторая Бессмертной славою полна 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Они сражались за Родину!</dc:title>
  <dc:subject>проект</dc:subject>
  <dc:creator>Admin</dc:creator>
  <cp:lastModifiedBy>NiX</cp:lastModifiedBy>
  <cp:revision>91</cp:revision>
  <dcterms:created xsi:type="dcterms:W3CDTF">2013-12-02T09:20:38Z</dcterms:created>
  <dcterms:modified xsi:type="dcterms:W3CDTF">2015-04-25T17:35:38Z</dcterms:modified>
</cp:coreProperties>
</file>